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93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636AC-DD6A-47AC-9315-425727250A00}" type="datetimeFigureOut">
              <a:rPr lang="fr-FR" smtClean="0"/>
              <a:t>10/02/2012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15A61-E4EA-4CA1-97DC-C18CEA8474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7508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636AC-DD6A-47AC-9315-425727250A00}" type="datetimeFigureOut">
              <a:rPr lang="fr-FR" smtClean="0"/>
              <a:t>10/02/2012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15A61-E4EA-4CA1-97DC-C18CEA8474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967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636AC-DD6A-47AC-9315-425727250A00}" type="datetimeFigureOut">
              <a:rPr lang="fr-FR" smtClean="0"/>
              <a:t>10/02/2012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15A61-E4EA-4CA1-97DC-C18CEA8474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4736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636AC-DD6A-47AC-9315-425727250A00}" type="datetimeFigureOut">
              <a:rPr lang="fr-FR" smtClean="0"/>
              <a:t>10/02/2012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15A61-E4EA-4CA1-97DC-C18CEA8474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0038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636AC-DD6A-47AC-9315-425727250A00}" type="datetimeFigureOut">
              <a:rPr lang="fr-FR" smtClean="0"/>
              <a:t>10/02/2012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15A61-E4EA-4CA1-97DC-C18CEA8474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6613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636AC-DD6A-47AC-9315-425727250A00}" type="datetimeFigureOut">
              <a:rPr lang="fr-FR" smtClean="0"/>
              <a:t>10/02/2012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15A61-E4EA-4CA1-97DC-C18CEA8474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2341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636AC-DD6A-47AC-9315-425727250A00}" type="datetimeFigureOut">
              <a:rPr lang="fr-FR" smtClean="0"/>
              <a:t>10/02/2012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15A61-E4EA-4CA1-97DC-C18CEA8474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4510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636AC-DD6A-47AC-9315-425727250A00}" type="datetimeFigureOut">
              <a:rPr lang="fr-FR" smtClean="0"/>
              <a:t>10/02/2012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15A61-E4EA-4CA1-97DC-C18CEA8474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9463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636AC-DD6A-47AC-9315-425727250A00}" type="datetimeFigureOut">
              <a:rPr lang="fr-FR" smtClean="0"/>
              <a:t>10/02/2012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15A61-E4EA-4CA1-97DC-C18CEA8474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6509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636AC-DD6A-47AC-9315-425727250A00}" type="datetimeFigureOut">
              <a:rPr lang="fr-FR" smtClean="0"/>
              <a:t>10/02/2012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15A61-E4EA-4CA1-97DC-C18CEA8474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0089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636AC-DD6A-47AC-9315-425727250A00}" type="datetimeFigureOut">
              <a:rPr lang="fr-FR" smtClean="0"/>
              <a:t>10/02/2012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15A61-E4EA-4CA1-97DC-C18CEA8474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1027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6636AC-DD6A-47AC-9315-425727250A00}" type="datetimeFigureOut">
              <a:rPr lang="fr-FR" smtClean="0"/>
              <a:t>10/02/2012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F15A61-E4EA-4CA1-97DC-C18CEA8474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6700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3568" y="1052736"/>
            <a:ext cx="7772400" cy="1179562"/>
          </a:xfrm>
        </p:spPr>
        <p:txBody>
          <a:bodyPr/>
          <a:lstStyle/>
          <a:p>
            <a:r>
              <a:rPr lang="fr-FR" dirty="0" smtClean="0"/>
              <a:t>www.grenoble-inp.fr/adminsite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3568" y="2276872"/>
            <a:ext cx="7560840" cy="1080120"/>
          </a:xfrm>
        </p:spPr>
        <p:txBody>
          <a:bodyPr>
            <a:normAutofit/>
          </a:bodyPr>
          <a:lstStyle/>
          <a:p>
            <a:r>
              <a:rPr lang="fr-FR" sz="4400" dirty="0" smtClean="0">
                <a:solidFill>
                  <a:srgbClr val="002060"/>
                </a:solidFill>
              </a:rPr>
              <a:t>Intergscop.grenoble-inp.fr</a:t>
            </a:r>
            <a:endParaRPr lang="fr-FR" sz="4400" dirty="0">
              <a:solidFill>
                <a:srgbClr val="002060"/>
              </a:solidFill>
            </a:endParaRPr>
          </a:p>
        </p:txBody>
      </p:sp>
      <p:sp>
        <p:nvSpPr>
          <p:cNvPr id="4" name="Sous-titre 2"/>
          <p:cNvSpPr txBox="1">
            <a:spLocks/>
          </p:cNvSpPr>
          <p:nvPr/>
        </p:nvSpPr>
        <p:spPr>
          <a:xfrm>
            <a:off x="611560" y="4725144"/>
            <a:ext cx="7560840" cy="108012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400" dirty="0" smtClean="0">
                <a:solidFill>
                  <a:srgbClr val="002060"/>
                </a:solidFill>
              </a:rPr>
              <a:t>ksupform.grenoble-inp.fr</a:t>
            </a:r>
          </a:p>
          <a:p>
            <a:r>
              <a:rPr lang="fr-FR" sz="4400" dirty="0" smtClean="0">
                <a:solidFill>
                  <a:srgbClr val="002060"/>
                </a:solidFill>
              </a:rPr>
              <a:t>Protégé par </a:t>
            </a:r>
            <a:r>
              <a:rPr lang="fr-FR" sz="4400" dirty="0" err="1" smtClean="0">
                <a:solidFill>
                  <a:srgbClr val="002060"/>
                </a:solidFill>
              </a:rPr>
              <a:t>ksup</a:t>
            </a:r>
            <a:r>
              <a:rPr lang="fr-FR" sz="4400" dirty="0" smtClean="0">
                <a:solidFill>
                  <a:srgbClr val="002060"/>
                </a:solidFill>
              </a:rPr>
              <a:t> </a:t>
            </a:r>
            <a:r>
              <a:rPr lang="fr-FR" sz="4400" dirty="0" err="1" smtClean="0">
                <a:solidFill>
                  <a:srgbClr val="002060"/>
                </a:solidFill>
              </a:rPr>
              <a:t>ksup</a:t>
            </a:r>
            <a:endParaRPr lang="fr-FR" sz="4400" dirty="0">
              <a:solidFill>
                <a:srgbClr val="002060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611560" y="4769983"/>
            <a:ext cx="1527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Pour Serge :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841528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10</Words>
  <Application>Microsoft Office PowerPoint</Application>
  <PresentationFormat>Affichage à l'écran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www.grenoble-inp.fr/adminsite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www.grenoble-inp.fr/adminsite</dc:title>
  <dc:creator>OSTER Xavier</dc:creator>
  <cp:lastModifiedBy>OSTER Xavier</cp:lastModifiedBy>
  <cp:revision>1</cp:revision>
  <dcterms:created xsi:type="dcterms:W3CDTF">2012-02-10T10:52:23Z</dcterms:created>
  <dcterms:modified xsi:type="dcterms:W3CDTF">2012-02-10T10:55:21Z</dcterms:modified>
</cp:coreProperties>
</file>