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0" r:id="rId3"/>
    <p:sldId id="258" r:id="rId4"/>
    <p:sldId id="259" r:id="rId5"/>
    <p:sldId id="260" r:id="rId6"/>
    <p:sldId id="265" r:id="rId7"/>
    <p:sldId id="339" r:id="rId8"/>
    <p:sldId id="312" r:id="rId9"/>
    <p:sldId id="315" r:id="rId10"/>
    <p:sldId id="329" r:id="rId11"/>
    <p:sldId id="317" r:id="rId12"/>
    <p:sldId id="320" r:id="rId13"/>
    <p:sldId id="321" r:id="rId14"/>
    <p:sldId id="268" r:id="rId15"/>
    <p:sldId id="270" r:id="rId16"/>
    <p:sldId id="262" r:id="rId17"/>
    <p:sldId id="331" r:id="rId18"/>
    <p:sldId id="280" r:id="rId19"/>
    <p:sldId id="335" r:id="rId20"/>
  </p:sldIdLst>
  <p:sldSz cx="9144000" cy="6858000" type="screen4x3"/>
  <p:notesSz cx="6797675" cy="9928225"/>
  <p:custDataLst>
    <p:tags r:id="rId2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6600"/>
    <a:srgbClr val="CC3399"/>
    <a:srgbClr val="D60093"/>
    <a:srgbClr val="003399"/>
    <a:srgbClr val="0033CC"/>
    <a:srgbClr val="000066"/>
    <a:srgbClr val="08080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2" autoAdjust="0"/>
    <p:restoredTop sz="94046" autoAdjust="0"/>
  </p:normalViewPr>
  <p:slideViewPr>
    <p:cSldViewPr showGuides="1">
      <p:cViewPr varScale="1">
        <p:scale>
          <a:sx n="103" d="100"/>
          <a:sy n="103" d="100"/>
        </p:scale>
        <p:origin x="-3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8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731373310089"/>
          <c:y val="0.15523785352706909"/>
          <c:w val="0.44557523727416992"/>
          <c:h val="0.56490117311477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Simulation HP1010 Owa neuve</c:v>
                </c:pt>
              </c:strCache>
            </c:strRef>
          </c:tx>
          <c:invertIfNegative val="0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17C-4344-A91C-E886EB1D517C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17C-4344-A91C-E886EB1D517C}"/>
              </c:ext>
            </c:extLst>
          </c:dPt>
          <c:dLbls>
            <c:dLbl>
              <c:idx val="0"/>
              <c:layout>
                <c:manualLayout>
                  <c:x val="-2.568740570856463E-17"/>
                  <c:y val="1.4123425818979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7C-4344-A91C-E886EB1D517C}"/>
                </c:ext>
              </c:extLst>
            </c:dLbl>
            <c:dLbl>
              <c:idx val="1"/>
              <c:layout>
                <c:manualLayout>
                  <c:x val="-2.8022946789860725E-3"/>
                  <c:y val="1.4123425818979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7C-4344-A91C-E886EB1D51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Equivalent kg CO2</c:v>
                </c:pt>
                <c:pt idx="1">
                  <c:v>Equivalent kg Sb (Antomony)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7C-4344-A91C-E886EB1D517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HP1010 Owa remanufacturée</c:v>
                </c:pt>
              </c:strCache>
            </c:strRef>
          </c:tx>
          <c:invertIfNegative val="0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17C-4344-A91C-E886EB1D517C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17C-4344-A91C-E886EB1D517C}"/>
              </c:ext>
            </c:extLst>
          </c:dPt>
          <c:dLbls>
            <c:dLbl>
              <c:idx val="0"/>
              <c:layout>
                <c:manualLayout>
                  <c:x val="2.8020741883665323E-3"/>
                  <c:y val="1.49905709549784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7C-4344-A91C-E886EB1D517C}"/>
                </c:ext>
              </c:extLst>
            </c:dLbl>
            <c:dLbl>
              <c:idx val="1"/>
              <c:layout>
                <c:manualLayout>
                  <c:x val="0"/>
                  <c:y val="1.10260033980011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7C-4344-A91C-E886EB1D51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Equivalent kg CO2</c:v>
                </c:pt>
                <c:pt idx="1">
                  <c:v>Equivalent kg Sb (Antomony)</c:v>
                </c:pt>
              </c:strCache>
            </c:strRef>
          </c:cat>
          <c:val>
            <c:numRef>
              <c:f>Feuil1!$C$2:$C$3</c:f>
              <c:numCache>
                <c:formatCode>0%</c:formatCode>
                <c:ptCount val="2"/>
                <c:pt idx="0">
                  <c:v>0.74</c:v>
                </c:pt>
                <c:pt idx="1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7C-4344-A91C-E886EB1D5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12512"/>
        <c:axId val="76914048"/>
      </c:barChart>
      <c:catAx>
        <c:axId val="7691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6914048"/>
        <c:crosses val="autoZero"/>
        <c:auto val="0"/>
        <c:lblAlgn val="ctr"/>
        <c:lblOffset val="100"/>
        <c:noMultiLvlLbl val="0"/>
      </c:catAx>
      <c:valAx>
        <c:axId val="76914048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691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02779340744019"/>
          <c:y val="0.27215772867202759"/>
          <c:w val="0.34174007177352905"/>
          <c:h val="0.2787385880947113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F1FFC-0EC3-4F52-973E-AF35211C73E2}" type="doc">
      <dgm:prSet loTypeId="urn:microsoft.com/office/officeart/2005/8/layout/cycle2" loCatId="cycle" qsTypeId="urn:microsoft.com/office/officeart/2005/8/quickstyle/3d1" qsCatId="colorful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A9D8B06-8081-4E37-9430-AB39AFE7BAB2}" type="parTrans" cxnId="{E673E47E-73E9-487C-8CF4-3340E890FAB8}">
      <dgm:prSet/>
      <dgm:spPr/>
      <dgm:t>
        <a:bodyPr/>
        <a:lstStyle/>
        <a:p>
          <a:endParaRPr lang="fr-FR"/>
        </a:p>
      </dgm:t>
    </dgm:pt>
    <dgm:pt modelId="{B19C4109-EC3C-47CF-BB24-0D24CC2C7BB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defRPr b="0" i="0"/>
          </a:pPr>
          <a:r>
            <a:rPr lang="x-none" sz="400" smtClean="0"/>
            <a:t>Collection</a:t>
          </a:r>
        </a:p>
      </dgm:t>
    </dgm:pt>
    <dgm:pt modelId="{004A7F5C-B975-468E-935C-1B637862A55A}" type="sibTrans" cxnId="{E673E47E-73E9-487C-8CF4-3340E890FAB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fr-FR" dirty="0"/>
        </a:p>
      </dgm:t>
    </dgm:pt>
    <dgm:pt modelId="{20ABEA82-4824-4E8B-A425-EFFF3279AA74}" type="parTrans" cxnId="{2777A816-17BA-41B7-9CB7-3804B1745643}">
      <dgm:prSet/>
      <dgm:spPr/>
      <dgm:t>
        <a:bodyPr/>
        <a:lstStyle/>
        <a:p>
          <a:endParaRPr lang="fr-FR"/>
        </a:p>
      </dgm:t>
    </dgm:pt>
    <dgm:pt modelId="{7DBB6DA4-F79E-4FD0-9803-F62045FF7ACC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defRPr b="0" i="0"/>
          </a:pPr>
          <a:r>
            <a:rPr lang="x-none" sz="300" smtClean="0"/>
            <a:t>Sorting and dismantling</a:t>
          </a:r>
        </a:p>
      </dgm:t>
    </dgm:pt>
    <dgm:pt modelId="{A93CD294-6D40-4B65-B7F6-8F40690E1D22}" type="sibTrans" cxnId="{2777A816-17BA-41B7-9CB7-3804B174564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fr-FR" dirty="0"/>
        </a:p>
      </dgm:t>
    </dgm:pt>
    <dgm:pt modelId="{AD73A95B-F143-4A1E-9A6B-C3BB8A327719}" type="parTrans" cxnId="{B9A0606E-9731-4B87-B8B8-4234274255AB}">
      <dgm:prSet/>
      <dgm:spPr/>
      <dgm:t>
        <a:bodyPr/>
        <a:lstStyle/>
        <a:p>
          <a:endParaRPr lang="fr-FR"/>
        </a:p>
      </dgm:t>
    </dgm:pt>
    <dgm:pt modelId="{A3D902CA-029D-4E0D-9EF8-0D40AD2EF633}">
      <dgm:prSet phldrT="[Texte]" custT="1"/>
      <dgm:spPr/>
      <dgm:t>
        <a:bodyPr/>
        <a:lstStyle/>
        <a:p>
          <a:pPr>
            <a:defRPr b="0" i="0"/>
          </a:pPr>
          <a:r>
            <a:rPr lang="x-none" sz="300" smtClean="0">
              <a:solidFill>
                <a:schemeClr val="bg1"/>
              </a:solidFill>
            </a:rPr>
            <a:t>Eco-designed remanufactured cartridges</a:t>
          </a:r>
        </a:p>
      </dgm:t>
    </dgm:pt>
    <dgm:pt modelId="{32A0A02C-B34E-44F6-8067-007474FE2345}" type="sibTrans" cxnId="{B9A0606E-9731-4B87-B8B8-4234274255AB}">
      <dgm:prSet/>
      <dgm:spPr/>
      <dgm:t>
        <a:bodyPr/>
        <a:lstStyle/>
        <a:p>
          <a:endParaRPr lang="fr-FR" dirty="0"/>
        </a:p>
      </dgm:t>
    </dgm:pt>
    <dgm:pt modelId="{73D5C3A0-F0D3-4AF8-9E40-B01A0DCD8599}" type="pres">
      <dgm:prSet presAssocID="{B44F1FFC-0EC3-4F52-973E-AF35211C73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688A95-47B8-4969-A8D7-8234B18982AE}" type="pres">
      <dgm:prSet presAssocID="{B19C4109-EC3C-47CF-BB24-0D24CC2C7B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68BDE1-B5D1-4B48-B7E4-C11F3A9DC320}" type="pres">
      <dgm:prSet presAssocID="{004A7F5C-B975-468E-935C-1B637862A55A}" presName="sibTrans" presStyleLbl="sibTrans2D1" presStyleIdx="0" presStyleCnt="3"/>
      <dgm:spPr/>
      <dgm:t>
        <a:bodyPr/>
        <a:lstStyle/>
        <a:p>
          <a:endParaRPr lang="fr-FR"/>
        </a:p>
      </dgm:t>
    </dgm:pt>
    <dgm:pt modelId="{B93637C3-E623-475A-A162-B4AF68BE387E}" type="pres">
      <dgm:prSet presAssocID="{004A7F5C-B975-468E-935C-1B637862A55A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17131EA1-EEE5-4E23-8E0B-834FE3E1D1CA}" type="pres">
      <dgm:prSet presAssocID="{7DBB6DA4-F79E-4FD0-9803-F62045FF7A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A90DB8-D84E-41F2-804A-540FF15BE028}" type="pres">
      <dgm:prSet presAssocID="{A93CD294-6D40-4B65-B7F6-8F40690E1D22}" presName="sibTrans" presStyleLbl="sibTrans2D1" presStyleIdx="1" presStyleCnt="3"/>
      <dgm:spPr/>
      <dgm:t>
        <a:bodyPr/>
        <a:lstStyle/>
        <a:p>
          <a:endParaRPr lang="fr-FR"/>
        </a:p>
      </dgm:t>
    </dgm:pt>
    <dgm:pt modelId="{B43A851B-ACF7-4A6A-9D3C-8DFC72771401}" type="pres">
      <dgm:prSet presAssocID="{A93CD294-6D40-4B65-B7F6-8F40690E1D22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5B97BEF7-9AA0-40C6-9FF1-F36CE5BD9CF6}" type="pres">
      <dgm:prSet presAssocID="{A3D902CA-029D-4E0D-9EF8-0D40AD2EF6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D26D12-412F-4A63-91BC-237196F94E26}" type="pres">
      <dgm:prSet presAssocID="{32A0A02C-B34E-44F6-8067-007474FE2345}" presName="sibTrans" presStyleLbl="sibTrans2D1" presStyleIdx="2" presStyleCnt="3"/>
      <dgm:spPr/>
      <dgm:t>
        <a:bodyPr/>
        <a:lstStyle/>
        <a:p>
          <a:endParaRPr lang="fr-FR"/>
        </a:p>
      </dgm:t>
    </dgm:pt>
    <dgm:pt modelId="{2A39CC03-D5DA-4129-A47A-439BC1C5CCDD}" type="pres">
      <dgm:prSet presAssocID="{32A0A02C-B34E-44F6-8067-007474FE2345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77F0FE71-B2B1-424F-AFD3-BAA4DF3DB7AC}" type="presOf" srcId="{A3D902CA-029D-4E0D-9EF8-0D40AD2EF633}" destId="{5B97BEF7-9AA0-40C6-9FF1-F36CE5BD9CF6}" srcOrd="0" destOrd="0" presId="urn:microsoft.com/office/officeart/2005/8/layout/cycle2"/>
    <dgm:cxn modelId="{BACAA4C0-ECBF-413E-9EFA-706283A5E7A5}" type="presOf" srcId="{A93CD294-6D40-4B65-B7F6-8F40690E1D22}" destId="{3AA90DB8-D84E-41F2-804A-540FF15BE028}" srcOrd="0" destOrd="0" presId="urn:microsoft.com/office/officeart/2005/8/layout/cycle2"/>
    <dgm:cxn modelId="{684C6A62-8A12-4038-8472-CF7CE5DA7FBA}" type="presOf" srcId="{7DBB6DA4-F79E-4FD0-9803-F62045FF7ACC}" destId="{17131EA1-EEE5-4E23-8E0B-834FE3E1D1CA}" srcOrd="0" destOrd="0" presId="urn:microsoft.com/office/officeart/2005/8/layout/cycle2"/>
    <dgm:cxn modelId="{57AD4CCE-BDD7-4EE5-B6DF-0CA6DCCB7762}" type="presOf" srcId="{B44F1FFC-0EC3-4F52-973E-AF35211C73E2}" destId="{73D5C3A0-F0D3-4AF8-9E40-B01A0DCD8599}" srcOrd="0" destOrd="0" presId="urn:microsoft.com/office/officeart/2005/8/layout/cycle2"/>
    <dgm:cxn modelId="{C57E7441-4FC2-4607-B4BC-ECF6A4A7D80D}" type="presOf" srcId="{004A7F5C-B975-468E-935C-1B637862A55A}" destId="{0668BDE1-B5D1-4B48-B7E4-C11F3A9DC320}" srcOrd="0" destOrd="0" presId="urn:microsoft.com/office/officeart/2005/8/layout/cycle2"/>
    <dgm:cxn modelId="{B4042CE7-ABC1-4DAD-9AB7-4971A2CE19BD}" type="presOf" srcId="{004A7F5C-B975-468E-935C-1B637862A55A}" destId="{B93637C3-E623-475A-A162-B4AF68BE387E}" srcOrd="1" destOrd="0" presId="urn:microsoft.com/office/officeart/2005/8/layout/cycle2"/>
    <dgm:cxn modelId="{E673E47E-73E9-487C-8CF4-3340E890FAB8}" srcId="{B44F1FFC-0EC3-4F52-973E-AF35211C73E2}" destId="{B19C4109-EC3C-47CF-BB24-0D24CC2C7BB3}" srcOrd="0" destOrd="0" parTransId="{AA9D8B06-8081-4E37-9430-AB39AFE7BAB2}" sibTransId="{004A7F5C-B975-468E-935C-1B637862A55A}"/>
    <dgm:cxn modelId="{FBEFAB1C-771F-4886-9ED1-0D91DA4F364A}" type="presOf" srcId="{32A0A02C-B34E-44F6-8067-007474FE2345}" destId="{2A39CC03-D5DA-4129-A47A-439BC1C5CCDD}" srcOrd="1" destOrd="0" presId="urn:microsoft.com/office/officeart/2005/8/layout/cycle2"/>
    <dgm:cxn modelId="{2777A816-17BA-41B7-9CB7-3804B1745643}" srcId="{B44F1FFC-0EC3-4F52-973E-AF35211C73E2}" destId="{7DBB6DA4-F79E-4FD0-9803-F62045FF7ACC}" srcOrd="1" destOrd="0" parTransId="{20ABEA82-4824-4E8B-A425-EFFF3279AA74}" sibTransId="{A93CD294-6D40-4B65-B7F6-8F40690E1D22}"/>
    <dgm:cxn modelId="{B9A0606E-9731-4B87-B8B8-4234274255AB}" srcId="{B44F1FFC-0EC3-4F52-973E-AF35211C73E2}" destId="{A3D902CA-029D-4E0D-9EF8-0D40AD2EF633}" srcOrd="2" destOrd="0" parTransId="{AD73A95B-F143-4A1E-9A6B-C3BB8A327719}" sibTransId="{32A0A02C-B34E-44F6-8067-007474FE2345}"/>
    <dgm:cxn modelId="{42BF0FA7-E8CE-4270-B456-D52C5856BE2E}" type="presOf" srcId="{B19C4109-EC3C-47CF-BB24-0D24CC2C7BB3}" destId="{0D688A95-47B8-4969-A8D7-8234B18982AE}" srcOrd="0" destOrd="0" presId="urn:microsoft.com/office/officeart/2005/8/layout/cycle2"/>
    <dgm:cxn modelId="{25C8868A-B895-43A9-B6BC-F6DABC6A85B7}" type="presOf" srcId="{A93CD294-6D40-4B65-B7F6-8F40690E1D22}" destId="{B43A851B-ACF7-4A6A-9D3C-8DFC72771401}" srcOrd="1" destOrd="0" presId="urn:microsoft.com/office/officeart/2005/8/layout/cycle2"/>
    <dgm:cxn modelId="{CFE69932-F3E9-4200-8C06-A6775EEE26E1}" type="presOf" srcId="{32A0A02C-B34E-44F6-8067-007474FE2345}" destId="{99D26D12-412F-4A63-91BC-237196F94E26}" srcOrd="0" destOrd="0" presId="urn:microsoft.com/office/officeart/2005/8/layout/cycle2"/>
    <dgm:cxn modelId="{A377785F-6BDD-4A18-B62F-7378549991C3}" type="presParOf" srcId="{73D5C3A0-F0D3-4AF8-9E40-B01A0DCD8599}" destId="{0D688A95-47B8-4969-A8D7-8234B18982AE}" srcOrd="0" destOrd="0" presId="urn:microsoft.com/office/officeart/2005/8/layout/cycle2"/>
    <dgm:cxn modelId="{4487B2C6-1D4F-46E8-9A09-8A2A9C66F374}" type="presParOf" srcId="{73D5C3A0-F0D3-4AF8-9E40-B01A0DCD8599}" destId="{0668BDE1-B5D1-4B48-B7E4-C11F3A9DC320}" srcOrd="1" destOrd="0" presId="urn:microsoft.com/office/officeart/2005/8/layout/cycle2"/>
    <dgm:cxn modelId="{D120B107-1B2B-411E-ADC3-B041DA79C3E8}" type="presParOf" srcId="{0668BDE1-B5D1-4B48-B7E4-C11F3A9DC320}" destId="{B93637C3-E623-475A-A162-B4AF68BE387E}" srcOrd="0" destOrd="0" presId="urn:microsoft.com/office/officeart/2005/8/layout/cycle2"/>
    <dgm:cxn modelId="{EB0CEFCB-D56F-4BFF-ACF1-0D3112C9A49B}" type="presParOf" srcId="{73D5C3A0-F0D3-4AF8-9E40-B01A0DCD8599}" destId="{17131EA1-EEE5-4E23-8E0B-834FE3E1D1CA}" srcOrd="2" destOrd="0" presId="urn:microsoft.com/office/officeart/2005/8/layout/cycle2"/>
    <dgm:cxn modelId="{3B3A59F5-A16B-4309-8CC9-E006F260F4E8}" type="presParOf" srcId="{73D5C3A0-F0D3-4AF8-9E40-B01A0DCD8599}" destId="{3AA90DB8-D84E-41F2-804A-540FF15BE028}" srcOrd="3" destOrd="0" presId="urn:microsoft.com/office/officeart/2005/8/layout/cycle2"/>
    <dgm:cxn modelId="{67E2823B-9819-447E-8DAA-EA99E2F099B6}" type="presParOf" srcId="{3AA90DB8-D84E-41F2-804A-540FF15BE028}" destId="{B43A851B-ACF7-4A6A-9D3C-8DFC72771401}" srcOrd="0" destOrd="0" presId="urn:microsoft.com/office/officeart/2005/8/layout/cycle2"/>
    <dgm:cxn modelId="{6BE3A341-BA9E-40C9-84DF-16C74E3E758E}" type="presParOf" srcId="{73D5C3A0-F0D3-4AF8-9E40-B01A0DCD8599}" destId="{5B97BEF7-9AA0-40C6-9FF1-F36CE5BD9CF6}" srcOrd="4" destOrd="0" presId="urn:microsoft.com/office/officeart/2005/8/layout/cycle2"/>
    <dgm:cxn modelId="{58A4A753-E8B8-499A-A602-CF628E6F2A09}" type="presParOf" srcId="{73D5C3A0-F0D3-4AF8-9E40-B01A0DCD8599}" destId="{99D26D12-412F-4A63-91BC-237196F94E26}" srcOrd="5" destOrd="0" presId="urn:microsoft.com/office/officeart/2005/8/layout/cycle2"/>
    <dgm:cxn modelId="{9227541E-812B-4E68-ACCD-E8462CC4893A}" type="presParOf" srcId="{99D26D12-412F-4A63-91BC-237196F94E26}" destId="{2A39CC03-D5DA-4129-A47A-439BC1C5CCDD}" srcOrd="0" destOrd="0" presId="urn:microsoft.com/office/officeart/2005/8/layout/cycle2"/>
  </dgm:cxnLst>
  <dgm:bg/>
  <dgm:whole>
    <a:ln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4F1FFC-0EC3-4F52-973E-AF35211C73E2}" type="doc">
      <dgm:prSet loTypeId="urn:microsoft.com/office/officeart/2005/8/layout/cycle2" loCatId="cycle" qsTypeId="urn:microsoft.com/office/officeart/2005/8/quickstyle/3d1" qsCatId="colorful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A9D8B06-8081-4E37-9430-AB39AFE7BAB2}" type="parTrans" cxnId="{0A43721D-CBE7-45F6-87E8-75982B087DEC}">
      <dgm:prSet/>
      <dgm:spPr/>
      <dgm:t>
        <a:bodyPr/>
        <a:lstStyle/>
        <a:p>
          <a:endParaRPr lang="fr-FR"/>
        </a:p>
      </dgm:t>
    </dgm:pt>
    <dgm:pt modelId="{B19C4109-EC3C-47CF-BB24-0D24CC2C7BB3}">
      <dgm:prSet phldrT="[Texte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defRPr b="0" i="0"/>
          </a:pPr>
          <a:r>
            <a:rPr lang="x-none" sz="400" smtClean="0"/>
            <a:t>Collection</a:t>
          </a:r>
        </a:p>
      </dgm:t>
    </dgm:pt>
    <dgm:pt modelId="{004A7F5C-B975-468E-935C-1B637862A55A}" type="sibTrans" cxnId="{0A43721D-CBE7-45F6-87E8-75982B087DEC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fr-FR" dirty="0"/>
        </a:p>
      </dgm:t>
    </dgm:pt>
    <dgm:pt modelId="{20ABEA82-4824-4E8B-A425-EFFF3279AA74}" type="parTrans" cxnId="{92D7FDFD-917C-4BAE-A5CF-F2FE3B8E3B7B}">
      <dgm:prSet/>
      <dgm:spPr/>
      <dgm:t>
        <a:bodyPr/>
        <a:lstStyle/>
        <a:p>
          <a:endParaRPr lang="fr-FR"/>
        </a:p>
      </dgm:t>
    </dgm:pt>
    <dgm:pt modelId="{7DBB6DA4-F79E-4FD0-9803-F62045FF7ACC}">
      <dgm:prSet phldrT="[Texte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defRPr b="0" i="0"/>
          </a:pPr>
          <a:r>
            <a:rPr lang="x-none" sz="300" smtClean="0"/>
            <a:t>Sorting and dismantling</a:t>
          </a:r>
        </a:p>
      </dgm:t>
    </dgm:pt>
    <dgm:pt modelId="{A93CD294-6D40-4B65-B7F6-8F40690E1D22}" type="sibTrans" cxnId="{92D7FDFD-917C-4BAE-A5CF-F2FE3B8E3B7B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fr-FR" dirty="0"/>
        </a:p>
      </dgm:t>
    </dgm:pt>
    <dgm:pt modelId="{AD73A95B-F143-4A1E-9A6B-C3BB8A327719}" type="parTrans" cxnId="{F8B48805-2AE4-4AB2-BF68-97ABBD79DAE1}">
      <dgm:prSet/>
      <dgm:spPr/>
      <dgm:t>
        <a:bodyPr/>
        <a:lstStyle/>
        <a:p>
          <a:endParaRPr lang="fr-FR"/>
        </a:p>
      </dgm:t>
    </dgm:pt>
    <dgm:pt modelId="{A3D902CA-029D-4E0D-9EF8-0D40AD2EF633}">
      <dgm:prSet phldrT="[Texte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defRPr b="0" i="0"/>
          </a:pPr>
          <a:r>
            <a:rPr lang="x-none" sz="300" smtClean="0">
              <a:solidFill>
                <a:schemeClr val="bg1"/>
              </a:solidFill>
            </a:rPr>
            <a:t>Eco-designed remanufactured cartridges</a:t>
          </a:r>
        </a:p>
      </dgm:t>
    </dgm:pt>
    <dgm:pt modelId="{32A0A02C-B34E-44F6-8067-007474FE2345}" type="sibTrans" cxnId="{F8B48805-2AE4-4AB2-BF68-97ABBD79DAE1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fr-FR" dirty="0"/>
        </a:p>
      </dgm:t>
    </dgm:pt>
    <dgm:pt modelId="{73D5C3A0-F0D3-4AF8-9E40-B01A0DCD8599}" type="pres">
      <dgm:prSet presAssocID="{B44F1FFC-0EC3-4F52-973E-AF35211C73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688A95-47B8-4969-A8D7-8234B18982AE}" type="pres">
      <dgm:prSet presAssocID="{B19C4109-EC3C-47CF-BB24-0D24CC2C7B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68BDE1-B5D1-4B48-B7E4-C11F3A9DC320}" type="pres">
      <dgm:prSet presAssocID="{004A7F5C-B975-468E-935C-1B637862A55A}" presName="sibTrans" presStyleLbl="sibTrans2D1" presStyleIdx="0" presStyleCnt="3"/>
      <dgm:spPr/>
      <dgm:t>
        <a:bodyPr/>
        <a:lstStyle/>
        <a:p>
          <a:endParaRPr lang="fr-FR"/>
        </a:p>
      </dgm:t>
    </dgm:pt>
    <dgm:pt modelId="{B93637C3-E623-475A-A162-B4AF68BE387E}" type="pres">
      <dgm:prSet presAssocID="{004A7F5C-B975-468E-935C-1B637862A55A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17131EA1-EEE5-4E23-8E0B-834FE3E1D1CA}" type="pres">
      <dgm:prSet presAssocID="{7DBB6DA4-F79E-4FD0-9803-F62045FF7A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A90DB8-D84E-41F2-804A-540FF15BE028}" type="pres">
      <dgm:prSet presAssocID="{A93CD294-6D40-4B65-B7F6-8F40690E1D22}" presName="sibTrans" presStyleLbl="sibTrans2D1" presStyleIdx="1" presStyleCnt="3"/>
      <dgm:spPr/>
      <dgm:t>
        <a:bodyPr/>
        <a:lstStyle/>
        <a:p>
          <a:endParaRPr lang="fr-FR"/>
        </a:p>
      </dgm:t>
    </dgm:pt>
    <dgm:pt modelId="{B43A851B-ACF7-4A6A-9D3C-8DFC72771401}" type="pres">
      <dgm:prSet presAssocID="{A93CD294-6D40-4B65-B7F6-8F40690E1D22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5B97BEF7-9AA0-40C6-9FF1-F36CE5BD9CF6}" type="pres">
      <dgm:prSet presAssocID="{A3D902CA-029D-4E0D-9EF8-0D40AD2EF6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D26D12-412F-4A63-91BC-237196F94E26}" type="pres">
      <dgm:prSet presAssocID="{32A0A02C-B34E-44F6-8067-007474FE2345}" presName="sibTrans" presStyleLbl="sibTrans2D1" presStyleIdx="2" presStyleCnt="3"/>
      <dgm:spPr/>
      <dgm:t>
        <a:bodyPr/>
        <a:lstStyle/>
        <a:p>
          <a:endParaRPr lang="fr-FR"/>
        </a:p>
      </dgm:t>
    </dgm:pt>
    <dgm:pt modelId="{2A39CC03-D5DA-4129-A47A-439BC1C5CCDD}" type="pres">
      <dgm:prSet presAssocID="{32A0A02C-B34E-44F6-8067-007474FE2345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98B04D44-3D23-4B49-B100-9D9914EA9666}" type="presOf" srcId="{A93CD294-6D40-4B65-B7F6-8F40690E1D22}" destId="{B43A851B-ACF7-4A6A-9D3C-8DFC72771401}" srcOrd="1" destOrd="0" presId="urn:microsoft.com/office/officeart/2005/8/layout/cycle2"/>
    <dgm:cxn modelId="{8FB3A4A3-06C4-4E41-8968-7B3467A88437}" type="presOf" srcId="{B19C4109-EC3C-47CF-BB24-0D24CC2C7BB3}" destId="{0D688A95-47B8-4969-A8D7-8234B18982AE}" srcOrd="0" destOrd="0" presId="urn:microsoft.com/office/officeart/2005/8/layout/cycle2"/>
    <dgm:cxn modelId="{4CC61B91-82FE-40F2-8C72-758F341E3AB6}" type="presOf" srcId="{A93CD294-6D40-4B65-B7F6-8F40690E1D22}" destId="{3AA90DB8-D84E-41F2-804A-540FF15BE028}" srcOrd="0" destOrd="0" presId="urn:microsoft.com/office/officeart/2005/8/layout/cycle2"/>
    <dgm:cxn modelId="{F8B48805-2AE4-4AB2-BF68-97ABBD79DAE1}" srcId="{B44F1FFC-0EC3-4F52-973E-AF35211C73E2}" destId="{A3D902CA-029D-4E0D-9EF8-0D40AD2EF633}" srcOrd="2" destOrd="0" parTransId="{AD73A95B-F143-4A1E-9A6B-C3BB8A327719}" sibTransId="{32A0A02C-B34E-44F6-8067-007474FE2345}"/>
    <dgm:cxn modelId="{FEE1509A-B494-4E25-92F2-2876649CC44A}" type="presOf" srcId="{32A0A02C-B34E-44F6-8067-007474FE2345}" destId="{99D26D12-412F-4A63-91BC-237196F94E26}" srcOrd="0" destOrd="0" presId="urn:microsoft.com/office/officeart/2005/8/layout/cycle2"/>
    <dgm:cxn modelId="{0A43721D-CBE7-45F6-87E8-75982B087DEC}" srcId="{B44F1FFC-0EC3-4F52-973E-AF35211C73E2}" destId="{B19C4109-EC3C-47CF-BB24-0D24CC2C7BB3}" srcOrd="0" destOrd="0" parTransId="{AA9D8B06-8081-4E37-9430-AB39AFE7BAB2}" sibTransId="{004A7F5C-B975-468E-935C-1B637862A55A}"/>
    <dgm:cxn modelId="{B147F00C-E069-47C1-AADE-781ED3DE979B}" type="presOf" srcId="{B44F1FFC-0EC3-4F52-973E-AF35211C73E2}" destId="{73D5C3A0-F0D3-4AF8-9E40-B01A0DCD8599}" srcOrd="0" destOrd="0" presId="urn:microsoft.com/office/officeart/2005/8/layout/cycle2"/>
    <dgm:cxn modelId="{602F4368-3083-4A77-8A0C-130DFAE6771F}" type="presOf" srcId="{004A7F5C-B975-468E-935C-1B637862A55A}" destId="{B93637C3-E623-475A-A162-B4AF68BE387E}" srcOrd="1" destOrd="0" presId="urn:microsoft.com/office/officeart/2005/8/layout/cycle2"/>
    <dgm:cxn modelId="{29BD684A-D8BF-47A4-A03B-67C484167FD5}" type="presOf" srcId="{7DBB6DA4-F79E-4FD0-9803-F62045FF7ACC}" destId="{17131EA1-EEE5-4E23-8E0B-834FE3E1D1CA}" srcOrd="0" destOrd="0" presId="urn:microsoft.com/office/officeart/2005/8/layout/cycle2"/>
    <dgm:cxn modelId="{9AEF4642-BEAE-43A7-B045-2AF9EC993E43}" type="presOf" srcId="{004A7F5C-B975-468E-935C-1B637862A55A}" destId="{0668BDE1-B5D1-4B48-B7E4-C11F3A9DC320}" srcOrd="0" destOrd="0" presId="urn:microsoft.com/office/officeart/2005/8/layout/cycle2"/>
    <dgm:cxn modelId="{5F9D7B4A-8E8C-4DE9-BFF4-03E745F9CB1E}" type="presOf" srcId="{A3D902CA-029D-4E0D-9EF8-0D40AD2EF633}" destId="{5B97BEF7-9AA0-40C6-9FF1-F36CE5BD9CF6}" srcOrd="0" destOrd="0" presId="urn:microsoft.com/office/officeart/2005/8/layout/cycle2"/>
    <dgm:cxn modelId="{92D7FDFD-917C-4BAE-A5CF-F2FE3B8E3B7B}" srcId="{B44F1FFC-0EC3-4F52-973E-AF35211C73E2}" destId="{7DBB6DA4-F79E-4FD0-9803-F62045FF7ACC}" srcOrd="1" destOrd="0" parTransId="{20ABEA82-4824-4E8B-A425-EFFF3279AA74}" sibTransId="{A93CD294-6D40-4B65-B7F6-8F40690E1D22}"/>
    <dgm:cxn modelId="{F895DA91-8DC4-4836-9F73-C0FA8B0B155C}" type="presOf" srcId="{32A0A02C-B34E-44F6-8067-007474FE2345}" destId="{2A39CC03-D5DA-4129-A47A-439BC1C5CCDD}" srcOrd="1" destOrd="0" presId="urn:microsoft.com/office/officeart/2005/8/layout/cycle2"/>
    <dgm:cxn modelId="{1EDA6012-0DB1-490E-812F-639C049B122F}" type="presParOf" srcId="{73D5C3A0-F0D3-4AF8-9E40-B01A0DCD8599}" destId="{0D688A95-47B8-4969-A8D7-8234B18982AE}" srcOrd="0" destOrd="0" presId="urn:microsoft.com/office/officeart/2005/8/layout/cycle2"/>
    <dgm:cxn modelId="{B7BBA9AC-F1DF-41DD-B6D6-69372CE25770}" type="presParOf" srcId="{73D5C3A0-F0D3-4AF8-9E40-B01A0DCD8599}" destId="{0668BDE1-B5D1-4B48-B7E4-C11F3A9DC320}" srcOrd="1" destOrd="0" presId="urn:microsoft.com/office/officeart/2005/8/layout/cycle2"/>
    <dgm:cxn modelId="{FEB20FD0-500E-42A9-B0D6-2A8E7136FA82}" type="presParOf" srcId="{0668BDE1-B5D1-4B48-B7E4-C11F3A9DC320}" destId="{B93637C3-E623-475A-A162-B4AF68BE387E}" srcOrd="0" destOrd="0" presId="urn:microsoft.com/office/officeart/2005/8/layout/cycle2"/>
    <dgm:cxn modelId="{D85C3076-84FD-498E-BACD-CABA02B210C0}" type="presParOf" srcId="{73D5C3A0-F0D3-4AF8-9E40-B01A0DCD8599}" destId="{17131EA1-EEE5-4E23-8E0B-834FE3E1D1CA}" srcOrd="2" destOrd="0" presId="urn:microsoft.com/office/officeart/2005/8/layout/cycle2"/>
    <dgm:cxn modelId="{74BD7B5D-D3ED-4C54-84DA-FC8F9F212C46}" type="presParOf" srcId="{73D5C3A0-F0D3-4AF8-9E40-B01A0DCD8599}" destId="{3AA90DB8-D84E-41F2-804A-540FF15BE028}" srcOrd="3" destOrd="0" presId="urn:microsoft.com/office/officeart/2005/8/layout/cycle2"/>
    <dgm:cxn modelId="{403BC424-4375-4066-AF8C-48D8DFCBD05A}" type="presParOf" srcId="{3AA90DB8-D84E-41F2-804A-540FF15BE028}" destId="{B43A851B-ACF7-4A6A-9D3C-8DFC72771401}" srcOrd="0" destOrd="0" presId="urn:microsoft.com/office/officeart/2005/8/layout/cycle2"/>
    <dgm:cxn modelId="{E10CE6B1-6490-4330-A75F-029DD3DE4704}" type="presParOf" srcId="{73D5C3A0-F0D3-4AF8-9E40-B01A0DCD8599}" destId="{5B97BEF7-9AA0-40C6-9FF1-F36CE5BD9CF6}" srcOrd="4" destOrd="0" presId="urn:microsoft.com/office/officeart/2005/8/layout/cycle2"/>
    <dgm:cxn modelId="{A357C231-0EDA-4D67-A889-0EFE8183F75D}" type="presParOf" srcId="{73D5C3A0-F0D3-4AF8-9E40-B01A0DCD8599}" destId="{99D26D12-412F-4A63-91BC-237196F94E26}" srcOrd="5" destOrd="0" presId="urn:microsoft.com/office/officeart/2005/8/layout/cycle2"/>
    <dgm:cxn modelId="{EC46AE56-F29D-4383-96A8-4E06A3900AFD}" type="presParOf" srcId="{99D26D12-412F-4A63-91BC-237196F94E26}" destId="{2A39CC03-D5DA-4129-A47A-439BC1C5CCDD}" srcOrd="0" destOrd="0" presId="urn:microsoft.com/office/officeart/2005/8/layout/cycle2"/>
  </dgm:cxnLst>
  <dgm:bg/>
  <dgm:whole>
    <a:ln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7486F-CF1E-4CA1-9F38-4B9C75AB9FB5}" type="doc">
      <dgm:prSet loTypeId="urn:microsoft.com/office/officeart/2009/layout/CircleArrowProcess" loCatId="process" qsTypeId="urn:microsoft.com/office/officeart/2005/8/quickstyle/3d1" qsCatId="colorful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81285C4-3BDF-4A15-A3FB-4B4F9CA6B660}" type="parTrans" cxnId="{4FC5FF44-4C88-4E16-864C-7CD0B2FD01BB}">
      <dgm:prSet/>
      <dgm:spPr/>
      <dgm:t>
        <a:bodyPr/>
        <a:lstStyle/>
        <a:p>
          <a:endParaRPr lang="fr-FR"/>
        </a:p>
      </dgm:t>
    </dgm:pt>
    <dgm:pt modelId="{911246F6-6339-426B-A441-0AC708A3B439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Recovery of materials</a:t>
          </a:r>
        </a:p>
      </dgm:t>
    </dgm:pt>
    <dgm:pt modelId="{56005DF6-A45F-4DA1-A37D-9B8161493804}" type="sibTrans" cxnId="{4FC5FF44-4C88-4E16-864C-7CD0B2FD01BB}">
      <dgm:prSet/>
      <dgm:spPr/>
      <dgm:t>
        <a:bodyPr/>
        <a:lstStyle/>
        <a:p>
          <a:endParaRPr lang="fr-FR"/>
        </a:p>
      </dgm:t>
    </dgm:pt>
    <dgm:pt modelId="{64150E02-AD32-4EBD-8870-99E82F5E248E}" type="parTrans" cxnId="{35CDCF0A-DCF2-4B6C-A853-C6968DFDCD94}">
      <dgm:prSet/>
      <dgm:spPr/>
      <dgm:t>
        <a:bodyPr/>
        <a:lstStyle/>
        <a:p>
          <a:endParaRPr lang="fr-FR"/>
        </a:p>
      </dgm:t>
    </dgm:pt>
    <dgm:pt modelId="{0FB59393-218E-4B29-9977-625A2B7AFF90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Derivative products</a:t>
          </a:r>
        </a:p>
      </dgm:t>
    </dgm:pt>
    <dgm:pt modelId="{6D0DF736-269D-4ED8-BE36-AFCCE2CCE773}" type="sibTrans" cxnId="{35CDCF0A-DCF2-4B6C-A853-C6968DFDCD94}">
      <dgm:prSet/>
      <dgm:spPr/>
      <dgm:t>
        <a:bodyPr/>
        <a:lstStyle/>
        <a:p>
          <a:endParaRPr lang="fr-FR"/>
        </a:p>
      </dgm:t>
    </dgm:pt>
    <dgm:pt modelId="{E7832130-DC93-4D6B-820E-EC3B55826680}" type="parTrans" cxnId="{051ED6D4-67E4-42C4-B82C-3E89260361FD}">
      <dgm:prSet/>
      <dgm:spPr/>
      <dgm:t>
        <a:bodyPr/>
        <a:lstStyle/>
        <a:p>
          <a:endParaRPr lang="fr-FR"/>
        </a:p>
      </dgm:t>
    </dgm:pt>
    <dgm:pt modelId="{137A5EF7-AC5E-4EC7-86CF-1062166101BA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Materials assessment</a:t>
          </a:r>
        </a:p>
      </dgm:t>
    </dgm:pt>
    <dgm:pt modelId="{38151299-0F16-4B97-ACEF-AC7B00D75316}" type="sibTrans" cxnId="{051ED6D4-67E4-42C4-B82C-3E89260361FD}">
      <dgm:prSet/>
      <dgm:spPr/>
      <dgm:t>
        <a:bodyPr/>
        <a:lstStyle/>
        <a:p>
          <a:endParaRPr lang="fr-FR"/>
        </a:p>
      </dgm:t>
    </dgm:pt>
    <dgm:pt modelId="{F728C3AC-9573-46B5-AEC3-B8BA597ACFC6}" type="pres">
      <dgm:prSet presAssocID="{0CD7486F-CF1E-4CA1-9F38-4B9C75AB9F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8489FD9-7220-4B6A-80EE-B95A810D9C11}" type="pres">
      <dgm:prSet presAssocID="{911246F6-6339-426B-A441-0AC708A3B439}" presName="Accent1" presStyleCnt="0"/>
      <dgm:spPr/>
      <dgm:t>
        <a:bodyPr/>
        <a:lstStyle/>
        <a:p>
          <a:endParaRPr/>
        </a:p>
      </dgm:t>
    </dgm:pt>
    <dgm:pt modelId="{ACC52469-0CF5-4F87-BCE3-100708CA6532}" type="pres">
      <dgm:prSet presAssocID="{911246F6-6339-426B-A441-0AC708A3B439}" presName="Accent" presStyleLbl="node1" presStyleIdx="0" presStyleCnt="3" custAng="8913086" custLinFactY="53662" custLinFactNeighborX="172" custLinFactNeighborY="100000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/>
        </a:p>
      </dgm:t>
    </dgm:pt>
    <dgm:pt modelId="{BB654778-031D-49E1-8582-38EFDA514FA7}" type="pres">
      <dgm:prSet presAssocID="{911246F6-6339-426B-A441-0AC708A3B439}" presName="Parent1" presStyleLbl="revTx" presStyleIdx="0" presStyleCnt="3" custLinFactY="277224" custLinFactNeighborX="421" custLinFactNeighborY="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82B78C-ED95-460D-8696-BDC2CAAF8287}" type="pres">
      <dgm:prSet presAssocID="{0FB59393-218E-4B29-9977-625A2B7AFF90}" presName="Accent2" presStyleCnt="0"/>
      <dgm:spPr/>
      <dgm:t>
        <a:bodyPr/>
        <a:lstStyle/>
        <a:p>
          <a:endParaRPr/>
        </a:p>
      </dgm:t>
    </dgm:pt>
    <dgm:pt modelId="{BAB8BA4F-C1F0-4203-AC32-CC6723F415B7}" type="pres">
      <dgm:prSet presAssocID="{0FB59393-218E-4B29-9977-625A2B7AFF90}" presName="Accent" presStyleLbl="node1" presStyleIdx="1" presStyleCnt="3" custAng="9199628" custLinFactNeighborX="23174" custLinFactNeighborY="3474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/>
        </a:p>
      </dgm:t>
    </dgm:pt>
    <dgm:pt modelId="{3AC790B0-5653-4CA0-B691-21A9ED2A241F}" type="pres">
      <dgm:prSet presAssocID="{0FB59393-218E-4B29-9977-625A2B7AFF90}" presName="Parent2" presStyleLbl="revTx" presStyleIdx="1" presStyleCnt="3" custLinFactY="34982" custLinFactNeighborX="44244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8C7C00-B04C-4D80-BAE8-E3D28DB6E359}" type="pres">
      <dgm:prSet presAssocID="{137A5EF7-AC5E-4EC7-86CF-1062166101BA}" presName="Accent3" presStyleCnt="0"/>
      <dgm:spPr/>
      <dgm:t>
        <a:bodyPr/>
        <a:lstStyle/>
        <a:p>
          <a:endParaRPr/>
        </a:p>
      </dgm:t>
    </dgm:pt>
    <dgm:pt modelId="{890BA417-0FA7-405A-94C8-D93A985A6BEF}" type="pres">
      <dgm:prSet presAssocID="{137A5EF7-AC5E-4EC7-86CF-1062166101BA}" presName="Accent" presStyleLbl="node1" presStyleIdx="2" presStyleCnt="3" custAng="9455889" custLinFactNeighborX="-61833" custLinFactNeighborY="-74918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/>
        </a:p>
      </dgm:t>
    </dgm:pt>
    <dgm:pt modelId="{8269A33A-A504-4201-B8F8-4BC31A5D85CF}" type="pres">
      <dgm:prSet presAssocID="{137A5EF7-AC5E-4EC7-86CF-1062166101BA}" presName="Parent3" presStyleLbl="revTx" presStyleIdx="2" presStyleCnt="3" custLinFactY="-100000" custLinFactNeighborX="-94416" custLinFactNeighborY="-1382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01D10B-91F4-4ACC-A5EA-D436B635277B}" type="presOf" srcId="{0FB59393-218E-4B29-9977-625A2B7AFF90}" destId="{3AC790B0-5653-4CA0-B691-21A9ED2A241F}" srcOrd="0" destOrd="0" presId="urn:microsoft.com/office/officeart/2009/layout/CircleArrowProcess"/>
    <dgm:cxn modelId="{42EFDDFD-5E4B-43C3-972D-D202EE71C1F2}" type="presOf" srcId="{137A5EF7-AC5E-4EC7-86CF-1062166101BA}" destId="{8269A33A-A504-4201-B8F8-4BC31A5D85CF}" srcOrd="0" destOrd="0" presId="urn:microsoft.com/office/officeart/2009/layout/CircleArrowProcess"/>
    <dgm:cxn modelId="{20F45DEF-A74D-4993-9F52-A6A7459F1DDD}" type="presOf" srcId="{911246F6-6339-426B-A441-0AC708A3B439}" destId="{BB654778-031D-49E1-8582-38EFDA514FA7}" srcOrd="0" destOrd="0" presId="urn:microsoft.com/office/officeart/2009/layout/CircleArrowProcess"/>
    <dgm:cxn modelId="{4FC5FF44-4C88-4E16-864C-7CD0B2FD01BB}" srcId="{0CD7486F-CF1E-4CA1-9F38-4B9C75AB9FB5}" destId="{911246F6-6339-426B-A441-0AC708A3B439}" srcOrd="0" destOrd="0" parTransId="{581285C4-3BDF-4A15-A3FB-4B4F9CA6B660}" sibTransId="{56005DF6-A45F-4DA1-A37D-9B8161493804}"/>
    <dgm:cxn modelId="{051ED6D4-67E4-42C4-B82C-3E89260361FD}" srcId="{0CD7486F-CF1E-4CA1-9F38-4B9C75AB9FB5}" destId="{137A5EF7-AC5E-4EC7-86CF-1062166101BA}" srcOrd="2" destOrd="0" parTransId="{E7832130-DC93-4D6B-820E-EC3B55826680}" sibTransId="{38151299-0F16-4B97-ACEF-AC7B00D75316}"/>
    <dgm:cxn modelId="{35CDCF0A-DCF2-4B6C-A853-C6968DFDCD94}" srcId="{0CD7486F-CF1E-4CA1-9F38-4B9C75AB9FB5}" destId="{0FB59393-218E-4B29-9977-625A2B7AFF90}" srcOrd="1" destOrd="0" parTransId="{64150E02-AD32-4EBD-8870-99E82F5E248E}" sibTransId="{6D0DF736-269D-4ED8-BE36-AFCCE2CCE773}"/>
    <dgm:cxn modelId="{4FF5B613-BFD0-487E-88DA-B31287549ED4}" type="presOf" srcId="{0CD7486F-CF1E-4CA1-9F38-4B9C75AB9FB5}" destId="{F728C3AC-9573-46B5-AEC3-B8BA597ACFC6}" srcOrd="0" destOrd="0" presId="urn:microsoft.com/office/officeart/2009/layout/CircleArrowProcess"/>
    <dgm:cxn modelId="{C2E95EFB-FE24-4F12-A766-FD7ADFE519B7}" type="presParOf" srcId="{F728C3AC-9573-46B5-AEC3-B8BA597ACFC6}" destId="{48489FD9-7220-4B6A-80EE-B95A810D9C11}" srcOrd="0" destOrd="0" presId="urn:microsoft.com/office/officeart/2009/layout/CircleArrowProcess"/>
    <dgm:cxn modelId="{2E3B1692-C0AD-4846-AFEF-74D0B7EC8755}" type="presParOf" srcId="{48489FD9-7220-4B6A-80EE-B95A810D9C11}" destId="{ACC52469-0CF5-4F87-BCE3-100708CA6532}" srcOrd="0" destOrd="0" presId="urn:microsoft.com/office/officeart/2009/layout/CircleArrowProcess"/>
    <dgm:cxn modelId="{4B4AFE2E-EB6E-4924-842A-C08F1EB8C0E6}" type="presParOf" srcId="{F728C3AC-9573-46B5-AEC3-B8BA597ACFC6}" destId="{BB654778-031D-49E1-8582-38EFDA514FA7}" srcOrd="1" destOrd="0" presId="urn:microsoft.com/office/officeart/2009/layout/CircleArrowProcess"/>
    <dgm:cxn modelId="{0B1617F1-27B0-4546-AA84-01706380F49C}" type="presParOf" srcId="{F728C3AC-9573-46B5-AEC3-B8BA597ACFC6}" destId="{1482B78C-ED95-460D-8696-BDC2CAAF8287}" srcOrd="2" destOrd="0" presId="urn:microsoft.com/office/officeart/2009/layout/CircleArrowProcess"/>
    <dgm:cxn modelId="{621F7C9D-F0D5-4C85-B576-71EF78029732}" type="presParOf" srcId="{1482B78C-ED95-460D-8696-BDC2CAAF8287}" destId="{BAB8BA4F-C1F0-4203-AC32-CC6723F415B7}" srcOrd="0" destOrd="0" presId="urn:microsoft.com/office/officeart/2009/layout/CircleArrowProcess"/>
    <dgm:cxn modelId="{CA83334B-E5E7-4D1E-B1B6-068060C81B17}" type="presParOf" srcId="{F728C3AC-9573-46B5-AEC3-B8BA597ACFC6}" destId="{3AC790B0-5653-4CA0-B691-21A9ED2A241F}" srcOrd="3" destOrd="0" presId="urn:microsoft.com/office/officeart/2009/layout/CircleArrowProcess"/>
    <dgm:cxn modelId="{D4480A4D-48D4-43FB-A107-C2B65A995005}" type="presParOf" srcId="{F728C3AC-9573-46B5-AEC3-B8BA597ACFC6}" destId="{F08C7C00-B04C-4D80-BAE8-E3D28DB6E359}" srcOrd="4" destOrd="0" presId="urn:microsoft.com/office/officeart/2009/layout/CircleArrowProcess"/>
    <dgm:cxn modelId="{B24D0220-E320-4269-B66C-89189EBC5759}" type="presParOf" srcId="{F08C7C00-B04C-4D80-BAE8-E3D28DB6E359}" destId="{890BA417-0FA7-405A-94C8-D93A985A6BEF}" srcOrd="0" destOrd="0" presId="urn:microsoft.com/office/officeart/2009/layout/CircleArrowProcess"/>
    <dgm:cxn modelId="{C33AF808-7089-4427-9E79-0703326A40AF}" type="presParOf" srcId="{F728C3AC-9573-46B5-AEC3-B8BA597ACFC6}" destId="{8269A33A-A504-4201-B8F8-4BC31A5D85CF}" srcOrd="5" destOrd="0" presId="urn:microsoft.com/office/officeart/2009/layout/CircleArrowProcess"/>
  </dgm:cxnLst>
  <dgm:bg/>
  <dgm:whole>
    <a:ln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4F1FFC-0EC3-4F52-973E-AF35211C73E2}" type="doc">
      <dgm:prSet loTypeId="urn:microsoft.com/office/officeart/2005/8/layout/cycle2" loCatId="cycle" qsTypeId="urn:microsoft.com/office/officeart/2005/8/quickstyle/3d1" qsCatId="colorful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A9D8B06-8081-4E37-9430-AB39AFE7BAB2}" type="parTrans" cxnId="{BAAE1DF3-4029-46ED-ADE6-B7D45096912A}">
      <dgm:prSet/>
      <dgm:spPr/>
      <dgm:t>
        <a:bodyPr/>
        <a:lstStyle/>
        <a:p>
          <a:endParaRPr lang="fr-FR"/>
        </a:p>
      </dgm:t>
    </dgm:pt>
    <dgm:pt modelId="{B19C4109-EC3C-47CF-BB24-0D24CC2C7BB3}">
      <dgm:prSet phldrT="[Texte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>
            <a:defRPr b="0" i="0"/>
          </a:pPr>
          <a:r>
            <a:rPr lang="x-none" sz="400" smtClean="0"/>
            <a:t>Collection</a:t>
          </a:r>
        </a:p>
      </dgm:t>
    </dgm:pt>
    <dgm:pt modelId="{004A7F5C-B975-468E-935C-1B637862A55A}" type="sibTrans" cxnId="{BAAE1DF3-4029-46ED-ADE6-B7D45096912A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fr-FR" dirty="0"/>
        </a:p>
      </dgm:t>
    </dgm:pt>
    <dgm:pt modelId="{20ABEA82-4824-4E8B-A425-EFFF3279AA74}" type="parTrans" cxnId="{46229F2C-27F8-4CDF-81B5-C6947F20387B}">
      <dgm:prSet/>
      <dgm:spPr/>
      <dgm:t>
        <a:bodyPr/>
        <a:lstStyle/>
        <a:p>
          <a:endParaRPr lang="fr-FR"/>
        </a:p>
      </dgm:t>
    </dgm:pt>
    <dgm:pt modelId="{7DBB6DA4-F79E-4FD0-9803-F62045FF7ACC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defRPr b="0" i="0"/>
          </a:pPr>
          <a:r>
            <a:rPr lang="x-none" sz="300" smtClean="0"/>
            <a:t>Sorting and dismantling</a:t>
          </a:r>
        </a:p>
      </dgm:t>
    </dgm:pt>
    <dgm:pt modelId="{A93CD294-6D40-4B65-B7F6-8F40690E1D22}" type="sibTrans" cxnId="{46229F2C-27F8-4CDF-81B5-C6947F20387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fr-FR" dirty="0"/>
        </a:p>
      </dgm:t>
    </dgm:pt>
    <dgm:pt modelId="{AD73A95B-F143-4A1E-9A6B-C3BB8A327719}" type="parTrans" cxnId="{22814104-7D42-4AA9-BC0E-073BF11B937A}">
      <dgm:prSet/>
      <dgm:spPr/>
      <dgm:t>
        <a:bodyPr/>
        <a:lstStyle/>
        <a:p>
          <a:endParaRPr lang="fr-FR"/>
        </a:p>
      </dgm:t>
    </dgm:pt>
    <dgm:pt modelId="{A3D902CA-029D-4E0D-9EF8-0D40AD2EF633}">
      <dgm:prSet phldrT="[Texte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defRPr b="0" i="0"/>
          </a:pPr>
          <a:r>
            <a:rPr lang="x-none" sz="300" smtClean="0">
              <a:solidFill>
                <a:schemeClr val="bg1"/>
              </a:solidFill>
            </a:rPr>
            <a:t>Eco-designed remanufactured cartridges</a:t>
          </a:r>
        </a:p>
      </dgm:t>
    </dgm:pt>
    <dgm:pt modelId="{32A0A02C-B34E-44F6-8067-007474FE2345}" type="sibTrans" cxnId="{22814104-7D42-4AA9-BC0E-073BF11B937A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fr-FR" dirty="0"/>
        </a:p>
      </dgm:t>
    </dgm:pt>
    <dgm:pt modelId="{73D5C3A0-F0D3-4AF8-9E40-B01A0DCD8599}" type="pres">
      <dgm:prSet presAssocID="{B44F1FFC-0EC3-4F52-973E-AF35211C73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688A95-47B8-4969-A8D7-8234B18982AE}" type="pres">
      <dgm:prSet presAssocID="{B19C4109-EC3C-47CF-BB24-0D24CC2C7B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68BDE1-B5D1-4B48-B7E4-C11F3A9DC320}" type="pres">
      <dgm:prSet presAssocID="{004A7F5C-B975-468E-935C-1B637862A55A}" presName="sibTrans" presStyleLbl="sibTrans2D1" presStyleIdx="0" presStyleCnt="3"/>
      <dgm:spPr/>
      <dgm:t>
        <a:bodyPr/>
        <a:lstStyle/>
        <a:p>
          <a:endParaRPr lang="fr-FR"/>
        </a:p>
      </dgm:t>
    </dgm:pt>
    <dgm:pt modelId="{B93637C3-E623-475A-A162-B4AF68BE387E}" type="pres">
      <dgm:prSet presAssocID="{004A7F5C-B975-468E-935C-1B637862A55A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17131EA1-EEE5-4E23-8E0B-834FE3E1D1CA}" type="pres">
      <dgm:prSet presAssocID="{7DBB6DA4-F79E-4FD0-9803-F62045FF7A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A90DB8-D84E-41F2-804A-540FF15BE028}" type="pres">
      <dgm:prSet presAssocID="{A93CD294-6D40-4B65-B7F6-8F40690E1D22}" presName="sibTrans" presStyleLbl="sibTrans2D1" presStyleIdx="1" presStyleCnt="3"/>
      <dgm:spPr/>
      <dgm:t>
        <a:bodyPr/>
        <a:lstStyle/>
        <a:p>
          <a:endParaRPr lang="fr-FR"/>
        </a:p>
      </dgm:t>
    </dgm:pt>
    <dgm:pt modelId="{B43A851B-ACF7-4A6A-9D3C-8DFC72771401}" type="pres">
      <dgm:prSet presAssocID="{A93CD294-6D40-4B65-B7F6-8F40690E1D22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5B97BEF7-9AA0-40C6-9FF1-F36CE5BD9CF6}" type="pres">
      <dgm:prSet presAssocID="{A3D902CA-029D-4E0D-9EF8-0D40AD2EF6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D26D12-412F-4A63-91BC-237196F94E26}" type="pres">
      <dgm:prSet presAssocID="{32A0A02C-B34E-44F6-8067-007474FE2345}" presName="sibTrans" presStyleLbl="sibTrans2D1" presStyleIdx="2" presStyleCnt="3"/>
      <dgm:spPr/>
      <dgm:t>
        <a:bodyPr/>
        <a:lstStyle/>
        <a:p>
          <a:endParaRPr lang="fr-FR"/>
        </a:p>
      </dgm:t>
    </dgm:pt>
    <dgm:pt modelId="{2A39CC03-D5DA-4129-A47A-439BC1C5CCDD}" type="pres">
      <dgm:prSet presAssocID="{32A0A02C-B34E-44F6-8067-007474FE2345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E4E76623-DB1D-4478-9241-6CA42CD26213}" type="presOf" srcId="{004A7F5C-B975-468E-935C-1B637862A55A}" destId="{0668BDE1-B5D1-4B48-B7E4-C11F3A9DC320}" srcOrd="0" destOrd="0" presId="urn:microsoft.com/office/officeart/2005/8/layout/cycle2"/>
    <dgm:cxn modelId="{372EB08F-0DAA-4F41-9BB1-934B82E5E2CB}" type="presOf" srcId="{A93CD294-6D40-4B65-B7F6-8F40690E1D22}" destId="{3AA90DB8-D84E-41F2-804A-540FF15BE028}" srcOrd="0" destOrd="0" presId="urn:microsoft.com/office/officeart/2005/8/layout/cycle2"/>
    <dgm:cxn modelId="{EEB86833-1026-4516-B0EF-A5F8AD0B1666}" type="presOf" srcId="{B19C4109-EC3C-47CF-BB24-0D24CC2C7BB3}" destId="{0D688A95-47B8-4969-A8D7-8234B18982AE}" srcOrd="0" destOrd="0" presId="urn:microsoft.com/office/officeart/2005/8/layout/cycle2"/>
    <dgm:cxn modelId="{C95E4E73-F12F-46D7-9BB1-88E10EBC8EE7}" type="presOf" srcId="{A3D902CA-029D-4E0D-9EF8-0D40AD2EF633}" destId="{5B97BEF7-9AA0-40C6-9FF1-F36CE5BD9CF6}" srcOrd="0" destOrd="0" presId="urn:microsoft.com/office/officeart/2005/8/layout/cycle2"/>
    <dgm:cxn modelId="{18668B57-60C1-4B52-9881-7F07A3F991BE}" type="presOf" srcId="{32A0A02C-B34E-44F6-8067-007474FE2345}" destId="{99D26D12-412F-4A63-91BC-237196F94E26}" srcOrd="0" destOrd="0" presId="urn:microsoft.com/office/officeart/2005/8/layout/cycle2"/>
    <dgm:cxn modelId="{EF712FA3-147F-4ED7-895E-3510C31F88BA}" type="presOf" srcId="{A93CD294-6D40-4B65-B7F6-8F40690E1D22}" destId="{B43A851B-ACF7-4A6A-9D3C-8DFC72771401}" srcOrd="1" destOrd="0" presId="urn:microsoft.com/office/officeart/2005/8/layout/cycle2"/>
    <dgm:cxn modelId="{8DDEB114-B769-4E16-9AA3-06C0CFC279D0}" type="presOf" srcId="{7DBB6DA4-F79E-4FD0-9803-F62045FF7ACC}" destId="{17131EA1-EEE5-4E23-8E0B-834FE3E1D1CA}" srcOrd="0" destOrd="0" presId="urn:microsoft.com/office/officeart/2005/8/layout/cycle2"/>
    <dgm:cxn modelId="{C1A8CE6E-6A10-4197-BBA2-4BD6D479791B}" type="presOf" srcId="{B44F1FFC-0EC3-4F52-973E-AF35211C73E2}" destId="{73D5C3A0-F0D3-4AF8-9E40-B01A0DCD8599}" srcOrd="0" destOrd="0" presId="urn:microsoft.com/office/officeart/2005/8/layout/cycle2"/>
    <dgm:cxn modelId="{FDDD88EE-290D-4E30-B353-6593468AC438}" type="presOf" srcId="{32A0A02C-B34E-44F6-8067-007474FE2345}" destId="{2A39CC03-D5DA-4129-A47A-439BC1C5CCDD}" srcOrd="1" destOrd="0" presId="urn:microsoft.com/office/officeart/2005/8/layout/cycle2"/>
    <dgm:cxn modelId="{22814104-7D42-4AA9-BC0E-073BF11B937A}" srcId="{B44F1FFC-0EC3-4F52-973E-AF35211C73E2}" destId="{A3D902CA-029D-4E0D-9EF8-0D40AD2EF633}" srcOrd="2" destOrd="0" parTransId="{AD73A95B-F143-4A1E-9A6B-C3BB8A327719}" sibTransId="{32A0A02C-B34E-44F6-8067-007474FE2345}"/>
    <dgm:cxn modelId="{46229F2C-27F8-4CDF-81B5-C6947F20387B}" srcId="{B44F1FFC-0EC3-4F52-973E-AF35211C73E2}" destId="{7DBB6DA4-F79E-4FD0-9803-F62045FF7ACC}" srcOrd="1" destOrd="0" parTransId="{20ABEA82-4824-4E8B-A425-EFFF3279AA74}" sibTransId="{A93CD294-6D40-4B65-B7F6-8F40690E1D22}"/>
    <dgm:cxn modelId="{BAAE1DF3-4029-46ED-ADE6-B7D45096912A}" srcId="{B44F1FFC-0EC3-4F52-973E-AF35211C73E2}" destId="{B19C4109-EC3C-47CF-BB24-0D24CC2C7BB3}" srcOrd="0" destOrd="0" parTransId="{AA9D8B06-8081-4E37-9430-AB39AFE7BAB2}" sibTransId="{004A7F5C-B975-468E-935C-1B637862A55A}"/>
    <dgm:cxn modelId="{3983960C-5DB5-45C5-9424-ADC3A21217A8}" type="presOf" srcId="{004A7F5C-B975-468E-935C-1B637862A55A}" destId="{B93637C3-E623-475A-A162-B4AF68BE387E}" srcOrd="1" destOrd="0" presId="urn:microsoft.com/office/officeart/2005/8/layout/cycle2"/>
    <dgm:cxn modelId="{8FB16F6A-1FA7-4B36-A38B-3FC1314C9579}" type="presParOf" srcId="{73D5C3A0-F0D3-4AF8-9E40-B01A0DCD8599}" destId="{0D688A95-47B8-4969-A8D7-8234B18982AE}" srcOrd="0" destOrd="0" presId="urn:microsoft.com/office/officeart/2005/8/layout/cycle2"/>
    <dgm:cxn modelId="{C437133E-ED4E-4FB1-B252-6173D420DED0}" type="presParOf" srcId="{73D5C3A0-F0D3-4AF8-9E40-B01A0DCD8599}" destId="{0668BDE1-B5D1-4B48-B7E4-C11F3A9DC320}" srcOrd="1" destOrd="0" presId="urn:microsoft.com/office/officeart/2005/8/layout/cycle2"/>
    <dgm:cxn modelId="{3B965DC8-1FA4-45B0-B2D2-B7741881B1CC}" type="presParOf" srcId="{0668BDE1-B5D1-4B48-B7E4-C11F3A9DC320}" destId="{B93637C3-E623-475A-A162-B4AF68BE387E}" srcOrd="0" destOrd="0" presId="urn:microsoft.com/office/officeart/2005/8/layout/cycle2"/>
    <dgm:cxn modelId="{8D1CBB40-F376-401F-9F00-0C2F9F50AA01}" type="presParOf" srcId="{73D5C3A0-F0D3-4AF8-9E40-B01A0DCD8599}" destId="{17131EA1-EEE5-4E23-8E0B-834FE3E1D1CA}" srcOrd="2" destOrd="0" presId="urn:microsoft.com/office/officeart/2005/8/layout/cycle2"/>
    <dgm:cxn modelId="{E5C0065D-6BDA-441A-AA0C-278CF6EA3F37}" type="presParOf" srcId="{73D5C3A0-F0D3-4AF8-9E40-B01A0DCD8599}" destId="{3AA90DB8-D84E-41F2-804A-540FF15BE028}" srcOrd="3" destOrd="0" presId="urn:microsoft.com/office/officeart/2005/8/layout/cycle2"/>
    <dgm:cxn modelId="{C35B7AE9-1974-4280-9CFE-A6B07B87D91B}" type="presParOf" srcId="{3AA90DB8-D84E-41F2-804A-540FF15BE028}" destId="{B43A851B-ACF7-4A6A-9D3C-8DFC72771401}" srcOrd="0" destOrd="0" presId="urn:microsoft.com/office/officeart/2005/8/layout/cycle2"/>
    <dgm:cxn modelId="{3936F8F0-D726-4957-A094-3517E2D30302}" type="presParOf" srcId="{73D5C3A0-F0D3-4AF8-9E40-B01A0DCD8599}" destId="{5B97BEF7-9AA0-40C6-9FF1-F36CE5BD9CF6}" srcOrd="4" destOrd="0" presId="urn:microsoft.com/office/officeart/2005/8/layout/cycle2"/>
    <dgm:cxn modelId="{5E85D3FE-3B3B-4BAC-8F17-9E31F9A7C2FD}" type="presParOf" srcId="{73D5C3A0-F0D3-4AF8-9E40-B01A0DCD8599}" destId="{99D26D12-412F-4A63-91BC-237196F94E26}" srcOrd="5" destOrd="0" presId="urn:microsoft.com/office/officeart/2005/8/layout/cycle2"/>
    <dgm:cxn modelId="{C7286E89-A9EA-4FF7-BF73-8C56657FF15E}" type="presParOf" srcId="{99D26D12-412F-4A63-91BC-237196F94E26}" destId="{2A39CC03-D5DA-4129-A47A-439BC1C5CCDD}" srcOrd="0" destOrd="0" presId="urn:microsoft.com/office/officeart/2005/8/layout/cycle2"/>
  </dgm:cxnLst>
  <dgm:bg/>
  <dgm:whole>
    <a:ln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D7486F-CF1E-4CA1-9F38-4B9C75AB9FB5}" type="doc">
      <dgm:prSet loTypeId="urn:microsoft.com/office/officeart/2009/layout/CircleArrowProcess" loCatId="process" qsTypeId="urn:microsoft.com/office/officeart/2005/8/quickstyle/3d1" qsCatId="colorful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81285C4-3BDF-4A15-A3FB-4B4F9CA6B660}" type="parTrans" cxnId="{03085E39-0D12-4A0B-A996-4E7E0D3335C2}">
      <dgm:prSet/>
      <dgm:spPr/>
      <dgm:t>
        <a:bodyPr/>
        <a:lstStyle/>
        <a:p>
          <a:endParaRPr lang="fr-FR"/>
        </a:p>
      </dgm:t>
    </dgm:pt>
    <dgm:pt modelId="{911246F6-6339-426B-A441-0AC708A3B439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Recovery of materials</a:t>
          </a:r>
        </a:p>
      </dgm:t>
    </dgm:pt>
    <dgm:pt modelId="{56005DF6-A45F-4DA1-A37D-9B8161493804}" type="sibTrans" cxnId="{03085E39-0D12-4A0B-A996-4E7E0D3335C2}">
      <dgm:prSet/>
      <dgm:spPr/>
      <dgm:t>
        <a:bodyPr/>
        <a:lstStyle/>
        <a:p>
          <a:endParaRPr lang="fr-FR"/>
        </a:p>
      </dgm:t>
    </dgm:pt>
    <dgm:pt modelId="{64150E02-AD32-4EBD-8870-99E82F5E248E}" type="parTrans" cxnId="{5362A302-D988-45E0-940B-6DD6DFCB899F}">
      <dgm:prSet/>
      <dgm:spPr/>
      <dgm:t>
        <a:bodyPr/>
        <a:lstStyle/>
        <a:p>
          <a:endParaRPr lang="fr-FR"/>
        </a:p>
      </dgm:t>
    </dgm:pt>
    <dgm:pt modelId="{0FB59393-218E-4B29-9977-625A2B7AFF90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Derivative products</a:t>
          </a:r>
        </a:p>
      </dgm:t>
    </dgm:pt>
    <dgm:pt modelId="{6D0DF736-269D-4ED8-BE36-AFCCE2CCE773}" type="sibTrans" cxnId="{5362A302-D988-45E0-940B-6DD6DFCB899F}">
      <dgm:prSet/>
      <dgm:spPr/>
      <dgm:t>
        <a:bodyPr/>
        <a:lstStyle/>
        <a:p>
          <a:endParaRPr lang="fr-FR"/>
        </a:p>
      </dgm:t>
    </dgm:pt>
    <dgm:pt modelId="{E7832130-DC93-4D6B-820E-EC3B55826680}" type="parTrans" cxnId="{12F3A949-B37D-42CC-B965-538A016F239F}">
      <dgm:prSet/>
      <dgm:spPr/>
      <dgm:t>
        <a:bodyPr/>
        <a:lstStyle/>
        <a:p>
          <a:endParaRPr lang="fr-FR"/>
        </a:p>
      </dgm:t>
    </dgm:pt>
    <dgm:pt modelId="{137A5EF7-AC5E-4EC7-86CF-1062166101BA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Materials assessment</a:t>
          </a:r>
        </a:p>
      </dgm:t>
    </dgm:pt>
    <dgm:pt modelId="{38151299-0F16-4B97-ACEF-AC7B00D75316}" type="sibTrans" cxnId="{12F3A949-B37D-42CC-B965-538A016F239F}">
      <dgm:prSet/>
      <dgm:spPr/>
      <dgm:t>
        <a:bodyPr/>
        <a:lstStyle/>
        <a:p>
          <a:endParaRPr lang="fr-FR"/>
        </a:p>
      </dgm:t>
    </dgm:pt>
    <dgm:pt modelId="{F728C3AC-9573-46B5-AEC3-B8BA597ACFC6}" type="pres">
      <dgm:prSet presAssocID="{0CD7486F-CF1E-4CA1-9F38-4B9C75AB9F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8489FD9-7220-4B6A-80EE-B95A810D9C11}" type="pres">
      <dgm:prSet presAssocID="{911246F6-6339-426B-A441-0AC708A3B439}" presName="Accent1" presStyleCnt="0"/>
      <dgm:spPr/>
      <dgm:t>
        <a:bodyPr/>
        <a:lstStyle/>
        <a:p>
          <a:endParaRPr/>
        </a:p>
      </dgm:t>
    </dgm:pt>
    <dgm:pt modelId="{ACC52469-0CF5-4F87-BCE3-100708CA6532}" type="pres">
      <dgm:prSet presAssocID="{911246F6-6339-426B-A441-0AC708A3B439}" presName="Accent" presStyleLbl="node1" presStyleIdx="0" presStyleCnt="3" custAng="8913086" custLinFactY="53662" custLinFactNeighborX="172" custLinFactNeighborY="100000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/>
        </a:p>
      </dgm:t>
    </dgm:pt>
    <dgm:pt modelId="{BB654778-031D-49E1-8582-38EFDA514FA7}" type="pres">
      <dgm:prSet presAssocID="{911246F6-6339-426B-A441-0AC708A3B439}" presName="Parent1" presStyleLbl="revTx" presStyleIdx="0" presStyleCnt="3" custLinFactY="277224" custLinFactNeighborX="421" custLinFactNeighborY="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82B78C-ED95-460D-8696-BDC2CAAF8287}" type="pres">
      <dgm:prSet presAssocID="{0FB59393-218E-4B29-9977-625A2B7AFF90}" presName="Accent2" presStyleCnt="0"/>
      <dgm:spPr/>
      <dgm:t>
        <a:bodyPr/>
        <a:lstStyle/>
        <a:p>
          <a:endParaRPr/>
        </a:p>
      </dgm:t>
    </dgm:pt>
    <dgm:pt modelId="{BAB8BA4F-C1F0-4203-AC32-CC6723F415B7}" type="pres">
      <dgm:prSet presAssocID="{0FB59393-218E-4B29-9977-625A2B7AFF90}" presName="Accent" presStyleLbl="node1" presStyleIdx="1" presStyleCnt="3" custAng="9199628" custLinFactNeighborX="23174" custLinFactNeighborY="3474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/>
        </a:p>
      </dgm:t>
    </dgm:pt>
    <dgm:pt modelId="{3AC790B0-5653-4CA0-B691-21A9ED2A241F}" type="pres">
      <dgm:prSet presAssocID="{0FB59393-218E-4B29-9977-625A2B7AFF90}" presName="Parent2" presStyleLbl="revTx" presStyleIdx="1" presStyleCnt="3" custLinFactY="34982" custLinFactNeighborX="44244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8C7C00-B04C-4D80-BAE8-E3D28DB6E359}" type="pres">
      <dgm:prSet presAssocID="{137A5EF7-AC5E-4EC7-86CF-1062166101BA}" presName="Accent3" presStyleCnt="0"/>
      <dgm:spPr/>
      <dgm:t>
        <a:bodyPr/>
        <a:lstStyle/>
        <a:p>
          <a:endParaRPr/>
        </a:p>
      </dgm:t>
    </dgm:pt>
    <dgm:pt modelId="{890BA417-0FA7-405A-94C8-D93A985A6BEF}" type="pres">
      <dgm:prSet presAssocID="{137A5EF7-AC5E-4EC7-86CF-1062166101BA}" presName="Accent" presStyleLbl="node1" presStyleIdx="2" presStyleCnt="3" custAng="9455889" custLinFactNeighborX="-61833" custLinFactNeighborY="-74918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/>
        </a:p>
      </dgm:t>
    </dgm:pt>
    <dgm:pt modelId="{8269A33A-A504-4201-B8F8-4BC31A5D85CF}" type="pres">
      <dgm:prSet presAssocID="{137A5EF7-AC5E-4EC7-86CF-1062166101BA}" presName="Parent3" presStyleLbl="revTx" presStyleIdx="2" presStyleCnt="3" custLinFactY="-100000" custLinFactNeighborX="-94416" custLinFactNeighborY="-1382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1E6CE3F-736D-4646-BF0F-A97A987F8E1D}" type="presOf" srcId="{0FB59393-218E-4B29-9977-625A2B7AFF90}" destId="{3AC790B0-5653-4CA0-B691-21A9ED2A241F}" srcOrd="0" destOrd="0" presId="urn:microsoft.com/office/officeart/2009/layout/CircleArrowProcess"/>
    <dgm:cxn modelId="{12F3A949-B37D-42CC-B965-538A016F239F}" srcId="{0CD7486F-CF1E-4CA1-9F38-4B9C75AB9FB5}" destId="{137A5EF7-AC5E-4EC7-86CF-1062166101BA}" srcOrd="2" destOrd="0" parTransId="{E7832130-DC93-4D6B-820E-EC3B55826680}" sibTransId="{38151299-0F16-4B97-ACEF-AC7B00D75316}"/>
    <dgm:cxn modelId="{5362A302-D988-45E0-940B-6DD6DFCB899F}" srcId="{0CD7486F-CF1E-4CA1-9F38-4B9C75AB9FB5}" destId="{0FB59393-218E-4B29-9977-625A2B7AFF90}" srcOrd="1" destOrd="0" parTransId="{64150E02-AD32-4EBD-8870-99E82F5E248E}" sibTransId="{6D0DF736-269D-4ED8-BE36-AFCCE2CCE773}"/>
    <dgm:cxn modelId="{523A6BBF-1B42-462F-9F7F-6DE56C91B82C}" type="presOf" srcId="{0CD7486F-CF1E-4CA1-9F38-4B9C75AB9FB5}" destId="{F728C3AC-9573-46B5-AEC3-B8BA597ACFC6}" srcOrd="0" destOrd="0" presId="urn:microsoft.com/office/officeart/2009/layout/CircleArrowProcess"/>
    <dgm:cxn modelId="{03085E39-0D12-4A0B-A996-4E7E0D3335C2}" srcId="{0CD7486F-CF1E-4CA1-9F38-4B9C75AB9FB5}" destId="{911246F6-6339-426B-A441-0AC708A3B439}" srcOrd="0" destOrd="0" parTransId="{581285C4-3BDF-4A15-A3FB-4B4F9CA6B660}" sibTransId="{56005DF6-A45F-4DA1-A37D-9B8161493804}"/>
    <dgm:cxn modelId="{C85FD8F1-0010-47E8-A9CE-9A2FB991148F}" type="presOf" srcId="{911246F6-6339-426B-A441-0AC708A3B439}" destId="{BB654778-031D-49E1-8582-38EFDA514FA7}" srcOrd="0" destOrd="0" presId="urn:microsoft.com/office/officeart/2009/layout/CircleArrowProcess"/>
    <dgm:cxn modelId="{951964C6-F909-4FB6-8619-B1BDD474AFBF}" type="presOf" srcId="{137A5EF7-AC5E-4EC7-86CF-1062166101BA}" destId="{8269A33A-A504-4201-B8F8-4BC31A5D85CF}" srcOrd="0" destOrd="0" presId="urn:microsoft.com/office/officeart/2009/layout/CircleArrowProcess"/>
    <dgm:cxn modelId="{61781D51-F663-4A67-9FA0-3DFA3E190EB6}" type="presParOf" srcId="{F728C3AC-9573-46B5-AEC3-B8BA597ACFC6}" destId="{48489FD9-7220-4B6A-80EE-B95A810D9C11}" srcOrd="0" destOrd="0" presId="urn:microsoft.com/office/officeart/2009/layout/CircleArrowProcess"/>
    <dgm:cxn modelId="{9A817C32-6F1C-48B7-A273-10A20DA1B472}" type="presParOf" srcId="{48489FD9-7220-4B6A-80EE-B95A810D9C11}" destId="{ACC52469-0CF5-4F87-BCE3-100708CA6532}" srcOrd="0" destOrd="0" presId="urn:microsoft.com/office/officeart/2009/layout/CircleArrowProcess"/>
    <dgm:cxn modelId="{E68DBB76-EFE6-422A-B6C2-290210ADD704}" type="presParOf" srcId="{F728C3AC-9573-46B5-AEC3-B8BA597ACFC6}" destId="{BB654778-031D-49E1-8582-38EFDA514FA7}" srcOrd="1" destOrd="0" presId="urn:microsoft.com/office/officeart/2009/layout/CircleArrowProcess"/>
    <dgm:cxn modelId="{8C9C6485-2F67-4273-9128-5877F76DF6CE}" type="presParOf" srcId="{F728C3AC-9573-46B5-AEC3-B8BA597ACFC6}" destId="{1482B78C-ED95-460D-8696-BDC2CAAF8287}" srcOrd="2" destOrd="0" presId="urn:microsoft.com/office/officeart/2009/layout/CircleArrowProcess"/>
    <dgm:cxn modelId="{B241FEDC-2D9C-40A5-B00C-9ED71A7A2229}" type="presParOf" srcId="{1482B78C-ED95-460D-8696-BDC2CAAF8287}" destId="{BAB8BA4F-C1F0-4203-AC32-CC6723F415B7}" srcOrd="0" destOrd="0" presId="urn:microsoft.com/office/officeart/2009/layout/CircleArrowProcess"/>
    <dgm:cxn modelId="{247B58F8-2B9B-44E3-8473-8B085694C638}" type="presParOf" srcId="{F728C3AC-9573-46B5-AEC3-B8BA597ACFC6}" destId="{3AC790B0-5653-4CA0-B691-21A9ED2A241F}" srcOrd="3" destOrd="0" presId="urn:microsoft.com/office/officeart/2009/layout/CircleArrowProcess"/>
    <dgm:cxn modelId="{E5CCCE01-D997-4BED-93B2-44AC222298DA}" type="presParOf" srcId="{F728C3AC-9573-46B5-AEC3-B8BA597ACFC6}" destId="{F08C7C00-B04C-4D80-BAE8-E3D28DB6E359}" srcOrd="4" destOrd="0" presId="urn:microsoft.com/office/officeart/2009/layout/CircleArrowProcess"/>
    <dgm:cxn modelId="{97D54C09-9525-43B7-A393-E874535B7444}" type="presParOf" srcId="{F08C7C00-B04C-4D80-BAE8-E3D28DB6E359}" destId="{890BA417-0FA7-405A-94C8-D93A985A6BEF}" srcOrd="0" destOrd="0" presId="urn:microsoft.com/office/officeart/2009/layout/CircleArrowProcess"/>
    <dgm:cxn modelId="{BFC8E51E-8193-474F-AAAE-73202AF38CC0}" type="presParOf" srcId="{F728C3AC-9573-46B5-AEC3-B8BA597ACFC6}" destId="{8269A33A-A504-4201-B8F8-4BC31A5D85CF}" srcOrd="5" destOrd="0" presId="urn:microsoft.com/office/officeart/2009/layout/CircleArrowProcess"/>
  </dgm:cxnLst>
  <dgm:bg/>
  <dgm:whole>
    <a:ln/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4F1FFC-0EC3-4F52-973E-AF35211C73E2}" type="doc">
      <dgm:prSet loTypeId="urn:microsoft.com/office/officeart/2005/8/layout/cycle2" loCatId="cycle" qsTypeId="urn:microsoft.com/office/officeart/2005/8/quickstyle/3d1" qsCatId="colorful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A9D8B06-8081-4E37-9430-AB39AFE7BAB2}" type="parTrans" cxnId="{7AADC5EC-6EAC-401E-AC4C-8C026D63A140}">
      <dgm:prSet/>
      <dgm:spPr/>
      <dgm:t>
        <a:bodyPr/>
        <a:lstStyle/>
        <a:p>
          <a:endParaRPr lang="fr-FR"/>
        </a:p>
      </dgm:t>
    </dgm:pt>
    <dgm:pt modelId="{B19C4109-EC3C-47CF-BB24-0D24CC2C7BB3}">
      <dgm:prSet phldrT="[Texte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>
            <a:defRPr b="0" i="0"/>
          </a:pPr>
          <a:r>
            <a:rPr lang="x-none" sz="400" smtClean="0"/>
            <a:t>Collection</a:t>
          </a:r>
        </a:p>
      </dgm:t>
    </dgm:pt>
    <dgm:pt modelId="{004A7F5C-B975-468E-935C-1B637862A55A}" type="sibTrans" cxnId="{7AADC5EC-6EAC-401E-AC4C-8C026D63A140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fr-FR" dirty="0"/>
        </a:p>
      </dgm:t>
    </dgm:pt>
    <dgm:pt modelId="{20ABEA82-4824-4E8B-A425-EFFF3279AA74}" type="parTrans" cxnId="{3E285B6F-2B7A-434C-A2F2-A710A295E341}">
      <dgm:prSet/>
      <dgm:spPr/>
      <dgm:t>
        <a:bodyPr/>
        <a:lstStyle/>
        <a:p>
          <a:endParaRPr lang="fr-FR"/>
        </a:p>
      </dgm:t>
    </dgm:pt>
    <dgm:pt modelId="{7DBB6DA4-F79E-4FD0-9803-F62045FF7ACC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defRPr b="0" i="0"/>
          </a:pPr>
          <a:r>
            <a:rPr lang="x-none" sz="300" smtClean="0"/>
            <a:t>Sorting and dismantling</a:t>
          </a:r>
        </a:p>
      </dgm:t>
    </dgm:pt>
    <dgm:pt modelId="{A93CD294-6D40-4B65-B7F6-8F40690E1D22}" type="sibTrans" cxnId="{3E285B6F-2B7A-434C-A2F2-A710A295E34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fr-FR" dirty="0"/>
        </a:p>
      </dgm:t>
    </dgm:pt>
    <dgm:pt modelId="{AD73A95B-F143-4A1E-9A6B-C3BB8A327719}" type="parTrans" cxnId="{B18E404E-5B97-4501-958E-87FC9BC0EEE8}">
      <dgm:prSet/>
      <dgm:spPr/>
      <dgm:t>
        <a:bodyPr/>
        <a:lstStyle/>
        <a:p>
          <a:endParaRPr lang="fr-FR"/>
        </a:p>
      </dgm:t>
    </dgm:pt>
    <dgm:pt modelId="{A3D902CA-029D-4E0D-9EF8-0D40AD2EF633}">
      <dgm:prSet phldrT="[Texte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defRPr b="0" i="0"/>
          </a:pPr>
          <a:r>
            <a:rPr lang="x-none" sz="300" smtClean="0">
              <a:solidFill>
                <a:schemeClr val="bg1"/>
              </a:solidFill>
            </a:rPr>
            <a:t>Eco-designed remanufactured cartridges</a:t>
          </a:r>
        </a:p>
      </dgm:t>
    </dgm:pt>
    <dgm:pt modelId="{32A0A02C-B34E-44F6-8067-007474FE2345}" type="sibTrans" cxnId="{B18E404E-5B97-4501-958E-87FC9BC0EEE8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fr-FR" dirty="0"/>
        </a:p>
      </dgm:t>
    </dgm:pt>
    <dgm:pt modelId="{73D5C3A0-F0D3-4AF8-9E40-B01A0DCD8599}" type="pres">
      <dgm:prSet presAssocID="{B44F1FFC-0EC3-4F52-973E-AF35211C73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688A95-47B8-4969-A8D7-8234B18982AE}" type="pres">
      <dgm:prSet presAssocID="{B19C4109-EC3C-47CF-BB24-0D24CC2C7B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68BDE1-B5D1-4B48-B7E4-C11F3A9DC320}" type="pres">
      <dgm:prSet presAssocID="{004A7F5C-B975-468E-935C-1B637862A55A}" presName="sibTrans" presStyleLbl="sibTrans2D1" presStyleIdx="0" presStyleCnt="3"/>
      <dgm:spPr/>
      <dgm:t>
        <a:bodyPr/>
        <a:lstStyle/>
        <a:p>
          <a:endParaRPr lang="fr-FR"/>
        </a:p>
      </dgm:t>
    </dgm:pt>
    <dgm:pt modelId="{B93637C3-E623-475A-A162-B4AF68BE387E}" type="pres">
      <dgm:prSet presAssocID="{004A7F5C-B975-468E-935C-1B637862A55A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17131EA1-EEE5-4E23-8E0B-834FE3E1D1CA}" type="pres">
      <dgm:prSet presAssocID="{7DBB6DA4-F79E-4FD0-9803-F62045FF7A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A90DB8-D84E-41F2-804A-540FF15BE028}" type="pres">
      <dgm:prSet presAssocID="{A93CD294-6D40-4B65-B7F6-8F40690E1D22}" presName="sibTrans" presStyleLbl="sibTrans2D1" presStyleIdx="1" presStyleCnt="3"/>
      <dgm:spPr/>
      <dgm:t>
        <a:bodyPr/>
        <a:lstStyle/>
        <a:p>
          <a:endParaRPr lang="fr-FR"/>
        </a:p>
      </dgm:t>
    </dgm:pt>
    <dgm:pt modelId="{B43A851B-ACF7-4A6A-9D3C-8DFC72771401}" type="pres">
      <dgm:prSet presAssocID="{A93CD294-6D40-4B65-B7F6-8F40690E1D22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5B97BEF7-9AA0-40C6-9FF1-F36CE5BD9CF6}" type="pres">
      <dgm:prSet presAssocID="{A3D902CA-029D-4E0D-9EF8-0D40AD2EF6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D26D12-412F-4A63-91BC-237196F94E26}" type="pres">
      <dgm:prSet presAssocID="{32A0A02C-B34E-44F6-8067-007474FE2345}" presName="sibTrans" presStyleLbl="sibTrans2D1" presStyleIdx="2" presStyleCnt="3"/>
      <dgm:spPr/>
      <dgm:t>
        <a:bodyPr/>
        <a:lstStyle/>
        <a:p>
          <a:endParaRPr lang="fr-FR"/>
        </a:p>
      </dgm:t>
    </dgm:pt>
    <dgm:pt modelId="{2A39CC03-D5DA-4129-A47A-439BC1C5CCDD}" type="pres">
      <dgm:prSet presAssocID="{32A0A02C-B34E-44F6-8067-007474FE2345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B18E404E-5B97-4501-958E-87FC9BC0EEE8}" srcId="{B44F1FFC-0EC3-4F52-973E-AF35211C73E2}" destId="{A3D902CA-029D-4E0D-9EF8-0D40AD2EF633}" srcOrd="2" destOrd="0" parTransId="{AD73A95B-F143-4A1E-9A6B-C3BB8A327719}" sibTransId="{32A0A02C-B34E-44F6-8067-007474FE2345}"/>
    <dgm:cxn modelId="{3EECCA1C-FE4C-4AB0-93BC-49F11B7B087E}" type="presOf" srcId="{B44F1FFC-0EC3-4F52-973E-AF35211C73E2}" destId="{73D5C3A0-F0D3-4AF8-9E40-B01A0DCD8599}" srcOrd="0" destOrd="0" presId="urn:microsoft.com/office/officeart/2005/8/layout/cycle2"/>
    <dgm:cxn modelId="{9879BEE8-81F3-4B73-A21A-9750CE1F67A3}" type="presOf" srcId="{A93CD294-6D40-4B65-B7F6-8F40690E1D22}" destId="{3AA90DB8-D84E-41F2-804A-540FF15BE028}" srcOrd="0" destOrd="0" presId="urn:microsoft.com/office/officeart/2005/8/layout/cycle2"/>
    <dgm:cxn modelId="{3E285B6F-2B7A-434C-A2F2-A710A295E341}" srcId="{B44F1FFC-0EC3-4F52-973E-AF35211C73E2}" destId="{7DBB6DA4-F79E-4FD0-9803-F62045FF7ACC}" srcOrd="1" destOrd="0" parTransId="{20ABEA82-4824-4E8B-A425-EFFF3279AA74}" sibTransId="{A93CD294-6D40-4B65-B7F6-8F40690E1D22}"/>
    <dgm:cxn modelId="{F500E75F-7137-4A58-8ABA-DC70B19FD37D}" type="presOf" srcId="{004A7F5C-B975-468E-935C-1B637862A55A}" destId="{B93637C3-E623-475A-A162-B4AF68BE387E}" srcOrd="1" destOrd="0" presId="urn:microsoft.com/office/officeart/2005/8/layout/cycle2"/>
    <dgm:cxn modelId="{69C429CE-E795-48C2-AE47-00DD0320FF4A}" type="presOf" srcId="{32A0A02C-B34E-44F6-8067-007474FE2345}" destId="{2A39CC03-D5DA-4129-A47A-439BC1C5CCDD}" srcOrd="1" destOrd="0" presId="urn:microsoft.com/office/officeart/2005/8/layout/cycle2"/>
    <dgm:cxn modelId="{0E3B52CD-120C-4A68-9D72-3302902B0123}" type="presOf" srcId="{A93CD294-6D40-4B65-B7F6-8F40690E1D22}" destId="{B43A851B-ACF7-4A6A-9D3C-8DFC72771401}" srcOrd="1" destOrd="0" presId="urn:microsoft.com/office/officeart/2005/8/layout/cycle2"/>
    <dgm:cxn modelId="{7AADC5EC-6EAC-401E-AC4C-8C026D63A140}" srcId="{B44F1FFC-0EC3-4F52-973E-AF35211C73E2}" destId="{B19C4109-EC3C-47CF-BB24-0D24CC2C7BB3}" srcOrd="0" destOrd="0" parTransId="{AA9D8B06-8081-4E37-9430-AB39AFE7BAB2}" sibTransId="{004A7F5C-B975-468E-935C-1B637862A55A}"/>
    <dgm:cxn modelId="{53ED5F0B-B880-4889-B31C-4414DFFD544C}" type="presOf" srcId="{32A0A02C-B34E-44F6-8067-007474FE2345}" destId="{99D26D12-412F-4A63-91BC-237196F94E26}" srcOrd="0" destOrd="0" presId="urn:microsoft.com/office/officeart/2005/8/layout/cycle2"/>
    <dgm:cxn modelId="{83C2A8AF-4A29-4124-A312-71CCF10D1346}" type="presOf" srcId="{004A7F5C-B975-468E-935C-1B637862A55A}" destId="{0668BDE1-B5D1-4B48-B7E4-C11F3A9DC320}" srcOrd="0" destOrd="0" presId="urn:microsoft.com/office/officeart/2005/8/layout/cycle2"/>
    <dgm:cxn modelId="{2C4BD859-18DE-4075-9ABF-D89F884F3E4E}" type="presOf" srcId="{7DBB6DA4-F79E-4FD0-9803-F62045FF7ACC}" destId="{17131EA1-EEE5-4E23-8E0B-834FE3E1D1CA}" srcOrd="0" destOrd="0" presId="urn:microsoft.com/office/officeart/2005/8/layout/cycle2"/>
    <dgm:cxn modelId="{7F841EC2-1DAE-45FF-B86F-660B2CC31A9B}" type="presOf" srcId="{B19C4109-EC3C-47CF-BB24-0D24CC2C7BB3}" destId="{0D688A95-47B8-4969-A8D7-8234B18982AE}" srcOrd="0" destOrd="0" presId="urn:microsoft.com/office/officeart/2005/8/layout/cycle2"/>
    <dgm:cxn modelId="{5F51AEDD-DA40-4ADB-A9BC-FDD791104050}" type="presOf" srcId="{A3D902CA-029D-4E0D-9EF8-0D40AD2EF633}" destId="{5B97BEF7-9AA0-40C6-9FF1-F36CE5BD9CF6}" srcOrd="0" destOrd="0" presId="urn:microsoft.com/office/officeart/2005/8/layout/cycle2"/>
    <dgm:cxn modelId="{1B1DFB8C-D38C-4CC5-8CA0-3C4B358D5D0C}" type="presParOf" srcId="{73D5C3A0-F0D3-4AF8-9E40-B01A0DCD8599}" destId="{0D688A95-47B8-4969-A8D7-8234B18982AE}" srcOrd="0" destOrd="0" presId="urn:microsoft.com/office/officeart/2005/8/layout/cycle2"/>
    <dgm:cxn modelId="{CF715DCF-DBD4-4221-8F8C-6AEB3BC60EAE}" type="presParOf" srcId="{73D5C3A0-F0D3-4AF8-9E40-B01A0DCD8599}" destId="{0668BDE1-B5D1-4B48-B7E4-C11F3A9DC320}" srcOrd="1" destOrd="0" presId="urn:microsoft.com/office/officeart/2005/8/layout/cycle2"/>
    <dgm:cxn modelId="{C64E3167-5C4A-46F9-8840-5A4E989F705C}" type="presParOf" srcId="{0668BDE1-B5D1-4B48-B7E4-C11F3A9DC320}" destId="{B93637C3-E623-475A-A162-B4AF68BE387E}" srcOrd="0" destOrd="0" presId="urn:microsoft.com/office/officeart/2005/8/layout/cycle2"/>
    <dgm:cxn modelId="{F1E59AF8-7BEA-43C8-B9ED-E891F12B57F6}" type="presParOf" srcId="{73D5C3A0-F0D3-4AF8-9E40-B01A0DCD8599}" destId="{17131EA1-EEE5-4E23-8E0B-834FE3E1D1CA}" srcOrd="2" destOrd="0" presId="urn:microsoft.com/office/officeart/2005/8/layout/cycle2"/>
    <dgm:cxn modelId="{255814B7-3FAB-48D2-954E-5D56F599B4BC}" type="presParOf" srcId="{73D5C3A0-F0D3-4AF8-9E40-B01A0DCD8599}" destId="{3AA90DB8-D84E-41F2-804A-540FF15BE028}" srcOrd="3" destOrd="0" presId="urn:microsoft.com/office/officeart/2005/8/layout/cycle2"/>
    <dgm:cxn modelId="{EFE38FB1-7371-43B7-8395-A17983545513}" type="presParOf" srcId="{3AA90DB8-D84E-41F2-804A-540FF15BE028}" destId="{B43A851B-ACF7-4A6A-9D3C-8DFC72771401}" srcOrd="0" destOrd="0" presId="urn:microsoft.com/office/officeart/2005/8/layout/cycle2"/>
    <dgm:cxn modelId="{A9DDD191-CC68-44ED-BFE9-1554F23FB303}" type="presParOf" srcId="{73D5C3A0-F0D3-4AF8-9E40-B01A0DCD8599}" destId="{5B97BEF7-9AA0-40C6-9FF1-F36CE5BD9CF6}" srcOrd="4" destOrd="0" presId="urn:microsoft.com/office/officeart/2005/8/layout/cycle2"/>
    <dgm:cxn modelId="{8C335FDC-8821-4B75-8E99-6EFD6869FD10}" type="presParOf" srcId="{73D5C3A0-F0D3-4AF8-9E40-B01A0DCD8599}" destId="{99D26D12-412F-4A63-91BC-237196F94E26}" srcOrd="5" destOrd="0" presId="urn:microsoft.com/office/officeart/2005/8/layout/cycle2"/>
    <dgm:cxn modelId="{154FBE8B-D702-47C0-8DEC-609227D2E71A}" type="presParOf" srcId="{99D26D12-412F-4A63-91BC-237196F94E26}" destId="{2A39CC03-D5DA-4129-A47A-439BC1C5CCDD}" srcOrd="0" destOrd="0" presId="urn:microsoft.com/office/officeart/2005/8/layout/cycle2"/>
  </dgm:cxnLst>
  <dgm:bg/>
  <dgm:whole>
    <a:ln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D7486F-CF1E-4CA1-9F38-4B9C75AB9FB5}" type="doc">
      <dgm:prSet loTypeId="urn:microsoft.com/office/officeart/2009/layout/CircleArrowProcess" loCatId="process" qsTypeId="urn:microsoft.com/office/officeart/2005/8/quickstyle/3d1" qsCatId="colorful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81285C4-3BDF-4A15-A3FB-4B4F9CA6B660}" type="parTrans" cxnId="{7EEADDEF-D2C5-4836-9D8C-8DDD32A70EB7}">
      <dgm:prSet/>
      <dgm:spPr/>
      <dgm:t>
        <a:bodyPr/>
        <a:lstStyle/>
        <a:p>
          <a:endParaRPr lang="fr-FR"/>
        </a:p>
      </dgm:t>
    </dgm:pt>
    <dgm:pt modelId="{911246F6-6339-426B-A441-0AC708A3B439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Recovery of materials</a:t>
          </a:r>
        </a:p>
      </dgm:t>
    </dgm:pt>
    <dgm:pt modelId="{56005DF6-A45F-4DA1-A37D-9B8161493804}" type="sibTrans" cxnId="{7EEADDEF-D2C5-4836-9D8C-8DDD32A70EB7}">
      <dgm:prSet/>
      <dgm:spPr/>
      <dgm:t>
        <a:bodyPr/>
        <a:lstStyle/>
        <a:p>
          <a:endParaRPr lang="fr-FR"/>
        </a:p>
      </dgm:t>
    </dgm:pt>
    <dgm:pt modelId="{64150E02-AD32-4EBD-8870-99E82F5E248E}" type="parTrans" cxnId="{9C9B7D93-EA4D-4FB6-9027-CEE4FE149F13}">
      <dgm:prSet/>
      <dgm:spPr/>
      <dgm:t>
        <a:bodyPr/>
        <a:lstStyle/>
        <a:p>
          <a:endParaRPr lang="fr-FR"/>
        </a:p>
      </dgm:t>
    </dgm:pt>
    <dgm:pt modelId="{0FB59393-218E-4B29-9977-625A2B7AFF90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Derivative products</a:t>
          </a:r>
        </a:p>
      </dgm:t>
    </dgm:pt>
    <dgm:pt modelId="{6D0DF736-269D-4ED8-BE36-AFCCE2CCE773}" type="sibTrans" cxnId="{9C9B7D93-EA4D-4FB6-9027-CEE4FE149F13}">
      <dgm:prSet/>
      <dgm:spPr/>
      <dgm:t>
        <a:bodyPr/>
        <a:lstStyle/>
        <a:p>
          <a:endParaRPr lang="fr-FR"/>
        </a:p>
      </dgm:t>
    </dgm:pt>
    <dgm:pt modelId="{E7832130-DC93-4D6B-820E-EC3B55826680}" type="parTrans" cxnId="{F3C34A61-3237-4D66-A0F8-28CF8273520C}">
      <dgm:prSet/>
      <dgm:spPr/>
      <dgm:t>
        <a:bodyPr/>
        <a:lstStyle/>
        <a:p>
          <a:endParaRPr lang="fr-FR"/>
        </a:p>
      </dgm:t>
    </dgm:pt>
    <dgm:pt modelId="{137A5EF7-AC5E-4EC7-86CF-1062166101BA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Materials assessment</a:t>
          </a:r>
        </a:p>
      </dgm:t>
    </dgm:pt>
    <dgm:pt modelId="{38151299-0F16-4B97-ACEF-AC7B00D75316}" type="sibTrans" cxnId="{F3C34A61-3237-4D66-A0F8-28CF8273520C}">
      <dgm:prSet/>
      <dgm:spPr/>
      <dgm:t>
        <a:bodyPr/>
        <a:lstStyle/>
        <a:p>
          <a:endParaRPr lang="fr-FR"/>
        </a:p>
      </dgm:t>
    </dgm:pt>
    <dgm:pt modelId="{F728C3AC-9573-46B5-AEC3-B8BA597ACFC6}" type="pres">
      <dgm:prSet presAssocID="{0CD7486F-CF1E-4CA1-9F38-4B9C75AB9F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8489FD9-7220-4B6A-80EE-B95A810D9C11}" type="pres">
      <dgm:prSet presAssocID="{911246F6-6339-426B-A441-0AC708A3B439}" presName="Accent1" presStyleCnt="0"/>
      <dgm:spPr/>
      <dgm:t>
        <a:bodyPr/>
        <a:lstStyle/>
        <a:p>
          <a:endParaRPr/>
        </a:p>
      </dgm:t>
    </dgm:pt>
    <dgm:pt modelId="{ACC52469-0CF5-4F87-BCE3-100708CA6532}" type="pres">
      <dgm:prSet presAssocID="{911246F6-6339-426B-A441-0AC708A3B439}" presName="Accent" presStyleLbl="node1" presStyleIdx="0" presStyleCnt="3" custAng="8913086" custLinFactY="53662" custLinFactNeighborX="172" custLinFactNeighborY="100000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/>
        </a:p>
      </dgm:t>
    </dgm:pt>
    <dgm:pt modelId="{BB654778-031D-49E1-8582-38EFDA514FA7}" type="pres">
      <dgm:prSet presAssocID="{911246F6-6339-426B-A441-0AC708A3B439}" presName="Parent1" presStyleLbl="revTx" presStyleIdx="0" presStyleCnt="3" custLinFactY="277224" custLinFactNeighborX="421" custLinFactNeighborY="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82B78C-ED95-460D-8696-BDC2CAAF8287}" type="pres">
      <dgm:prSet presAssocID="{0FB59393-218E-4B29-9977-625A2B7AFF90}" presName="Accent2" presStyleCnt="0"/>
      <dgm:spPr/>
      <dgm:t>
        <a:bodyPr/>
        <a:lstStyle/>
        <a:p>
          <a:endParaRPr/>
        </a:p>
      </dgm:t>
    </dgm:pt>
    <dgm:pt modelId="{BAB8BA4F-C1F0-4203-AC32-CC6723F415B7}" type="pres">
      <dgm:prSet presAssocID="{0FB59393-218E-4B29-9977-625A2B7AFF90}" presName="Accent" presStyleLbl="node1" presStyleIdx="1" presStyleCnt="3" custAng="9199628" custLinFactNeighborX="23174" custLinFactNeighborY="3474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/>
        </a:p>
      </dgm:t>
    </dgm:pt>
    <dgm:pt modelId="{3AC790B0-5653-4CA0-B691-21A9ED2A241F}" type="pres">
      <dgm:prSet presAssocID="{0FB59393-218E-4B29-9977-625A2B7AFF90}" presName="Parent2" presStyleLbl="revTx" presStyleIdx="1" presStyleCnt="3" custLinFactY="34982" custLinFactNeighborX="44244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8C7C00-B04C-4D80-BAE8-E3D28DB6E359}" type="pres">
      <dgm:prSet presAssocID="{137A5EF7-AC5E-4EC7-86CF-1062166101BA}" presName="Accent3" presStyleCnt="0"/>
      <dgm:spPr/>
      <dgm:t>
        <a:bodyPr/>
        <a:lstStyle/>
        <a:p>
          <a:endParaRPr/>
        </a:p>
      </dgm:t>
    </dgm:pt>
    <dgm:pt modelId="{890BA417-0FA7-405A-94C8-D93A985A6BEF}" type="pres">
      <dgm:prSet presAssocID="{137A5EF7-AC5E-4EC7-86CF-1062166101BA}" presName="Accent" presStyleLbl="node1" presStyleIdx="2" presStyleCnt="3" custAng="9455889" custLinFactNeighborX="-61833" custLinFactNeighborY="-74918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/>
        </a:p>
      </dgm:t>
    </dgm:pt>
    <dgm:pt modelId="{8269A33A-A504-4201-B8F8-4BC31A5D85CF}" type="pres">
      <dgm:prSet presAssocID="{137A5EF7-AC5E-4EC7-86CF-1062166101BA}" presName="Parent3" presStyleLbl="revTx" presStyleIdx="2" presStyleCnt="3" custLinFactY="-100000" custLinFactNeighborX="-94416" custLinFactNeighborY="-1382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2BF49A-957D-434D-B803-5B1B5BFF7A9F}" type="presOf" srcId="{0CD7486F-CF1E-4CA1-9F38-4B9C75AB9FB5}" destId="{F728C3AC-9573-46B5-AEC3-B8BA597ACFC6}" srcOrd="0" destOrd="0" presId="urn:microsoft.com/office/officeart/2009/layout/CircleArrowProcess"/>
    <dgm:cxn modelId="{D025CCCB-4BB0-4422-91B2-549B4C318D19}" type="presOf" srcId="{911246F6-6339-426B-A441-0AC708A3B439}" destId="{BB654778-031D-49E1-8582-38EFDA514FA7}" srcOrd="0" destOrd="0" presId="urn:microsoft.com/office/officeart/2009/layout/CircleArrowProcess"/>
    <dgm:cxn modelId="{F3C34A61-3237-4D66-A0F8-28CF8273520C}" srcId="{0CD7486F-CF1E-4CA1-9F38-4B9C75AB9FB5}" destId="{137A5EF7-AC5E-4EC7-86CF-1062166101BA}" srcOrd="2" destOrd="0" parTransId="{E7832130-DC93-4D6B-820E-EC3B55826680}" sibTransId="{38151299-0F16-4B97-ACEF-AC7B00D75316}"/>
    <dgm:cxn modelId="{49172841-E460-4D6E-A6CF-B31EE41021F7}" type="presOf" srcId="{0FB59393-218E-4B29-9977-625A2B7AFF90}" destId="{3AC790B0-5653-4CA0-B691-21A9ED2A241F}" srcOrd="0" destOrd="0" presId="urn:microsoft.com/office/officeart/2009/layout/CircleArrowProcess"/>
    <dgm:cxn modelId="{9C9B7D93-EA4D-4FB6-9027-CEE4FE149F13}" srcId="{0CD7486F-CF1E-4CA1-9F38-4B9C75AB9FB5}" destId="{0FB59393-218E-4B29-9977-625A2B7AFF90}" srcOrd="1" destOrd="0" parTransId="{64150E02-AD32-4EBD-8870-99E82F5E248E}" sibTransId="{6D0DF736-269D-4ED8-BE36-AFCCE2CCE773}"/>
    <dgm:cxn modelId="{7EEADDEF-D2C5-4836-9D8C-8DDD32A70EB7}" srcId="{0CD7486F-CF1E-4CA1-9F38-4B9C75AB9FB5}" destId="{911246F6-6339-426B-A441-0AC708A3B439}" srcOrd="0" destOrd="0" parTransId="{581285C4-3BDF-4A15-A3FB-4B4F9CA6B660}" sibTransId="{56005DF6-A45F-4DA1-A37D-9B8161493804}"/>
    <dgm:cxn modelId="{5E94B569-952B-4A2F-9E0C-9B34B1DA6277}" type="presOf" srcId="{137A5EF7-AC5E-4EC7-86CF-1062166101BA}" destId="{8269A33A-A504-4201-B8F8-4BC31A5D85CF}" srcOrd="0" destOrd="0" presId="urn:microsoft.com/office/officeart/2009/layout/CircleArrowProcess"/>
    <dgm:cxn modelId="{370FA412-C0D3-4018-A31F-38DD9F62757B}" type="presParOf" srcId="{F728C3AC-9573-46B5-AEC3-B8BA597ACFC6}" destId="{48489FD9-7220-4B6A-80EE-B95A810D9C11}" srcOrd="0" destOrd="0" presId="urn:microsoft.com/office/officeart/2009/layout/CircleArrowProcess"/>
    <dgm:cxn modelId="{80EC00A3-694F-4D09-B579-346E9241A176}" type="presParOf" srcId="{48489FD9-7220-4B6A-80EE-B95A810D9C11}" destId="{ACC52469-0CF5-4F87-BCE3-100708CA6532}" srcOrd="0" destOrd="0" presId="urn:microsoft.com/office/officeart/2009/layout/CircleArrowProcess"/>
    <dgm:cxn modelId="{797B985F-14C3-415B-9F18-B080CE8386DB}" type="presParOf" srcId="{F728C3AC-9573-46B5-AEC3-B8BA597ACFC6}" destId="{BB654778-031D-49E1-8582-38EFDA514FA7}" srcOrd="1" destOrd="0" presId="urn:microsoft.com/office/officeart/2009/layout/CircleArrowProcess"/>
    <dgm:cxn modelId="{F046728D-4A95-4CF1-B4B0-4E025406B4A9}" type="presParOf" srcId="{F728C3AC-9573-46B5-AEC3-B8BA597ACFC6}" destId="{1482B78C-ED95-460D-8696-BDC2CAAF8287}" srcOrd="2" destOrd="0" presId="urn:microsoft.com/office/officeart/2009/layout/CircleArrowProcess"/>
    <dgm:cxn modelId="{7975D289-08B9-4369-BE59-28CBF14787FA}" type="presParOf" srcId="{1482B78C-ED95-460D-8696-BDC2CAAF8287}" destId="{BAB8BA4F-C1F0-4203-AC32-CC6723F415B7}" srcOrd="0" destOrd="0" presId="urn:microsoft.com/office/officeart/2009/layout/CircleArrowProcess"/>
    <dgm:cxn modelId="{AFCFC949-77B5-4EE6-9C3B-F7D974246AA8}" type="presParOf" srcId="{F728C3AC-9573-46B5-AEC3-B8BA597ACFC6}" destId="{3AC790B0-5653-4CA0-B691-21A9ED2A241F}" srcOrd="3" destOrd="0" presId="urn:microsoft.com/office/officeart/2009/layout/CircleArrowProcess"/>
    <dgm:cxn modelId="{6DE4AF2C-F0A6-4EF9-834E-0741639C2A7E}" type="presParOf" srcId="{F728C3AC-9573-46B5-AEC3-B8BA597ACFC6}" destId="{F08C7C00-B04C-4D80-BAE8-E3D28DB6E359}" srcOrd="4" destOrd="0" presId="urn:microsoft.com/office/officeart/2009/layout/CircleArrowProcess"/>
    <dgm:cxn modelId="{DFED8ECB-FABF-4E32-9890-A2A61CF4442A}" type="presParOf" srcId="{F08C7C00-B04C-4D80-BAE8-E3D28DB6E359}" destId="{890BA417-0FA7-405A-94C8-D93A985A6BEF}" srcOrd="0" destOrd="0" presId="urn:microsoft.com/office/officeart/2009/layout/CircleArrowProcess"/>
    <dgm:cxn modelId="{21D61B94-AC40-4EB0-A257-3B5CC3B3A994}" type="presParOf" srcId="{F728C3AC-9573-46B5-AEC3-B8BA597ACFC6}" destId="{8269A33A-A504-4201-B8F8-4BC31A5D85CF}" srcOrd="5" destOrd="0" presId="urn:microsoft.com/office/officeart/2009/layout/CircleArrowProcess"/>
  </dgm:cxnLst>
  <dgm:bg/>
  <dgm:whole>
    <a:ln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D7486F-CF1E-4CA1-9F38-4B9C75AB9FB5}" type="doc">
      <dgm:prSet loTypeId="urn:microsoft.com/office/officeart/2009/layout/CircleArrowProcess" loCatId="process" qsTypeId="urn:microsoft.com/office/officeart/2005/8/quickstyle/3d1" qsCatId="colorful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81285C4-3BDF-4A15-A3FB-4B4F9CA6B660}" type="parTrans" cxnId="{144A4AE1-D77E-4DE4-A0FC-596E9DF5A5F9}">
      <dgm:prSet/>
      <dgm:spPr/>
      <dgm:t>
        <a:bodyPr/>
        <a:lstStyle/>
        <a:p>
          <a:endParaRPr lang="fr-FR"/>
        </a:p>
      </dgm:t>
    </dgm:pt>
    <dgm:pt modelId="{911246F6-6339-426B-A441-0AC708A3B439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Recovery of materials</a:t>
          </a:r>
        </a:p>
      </dgm:t>
    </dgm:pt>
    <dgm:pt modelId="{56005DF6-A45F-4DA1-A37D-9B8161493804}" type="sibTrans" cxnId="{144A4AE1-D77E-4DE4-A0FC-596E9DF5A5F9}">
      <dgm:prSet/>
      <dgm:spPr/>
      <dgm:t>
        <a:bodyPr/>
        <a:lstStyle/>
        <a:p>
          <a:endParaRPr lang="fr-FR"/>
        </a:p>
      </dgm:t>
    </dgm:pt>
    <dgm:pt modelId="{64150E02-AD32-4EBD-8870-99E82F5E248E}" type="parTrans" cxnId="{1AE32391-BD62-4FD3-AA78-C1D98760FB5C}">
      <dgm:prSet/>
      <dgm:spPr/>
      <dgm:t>
        <a:bodyPr/>
        <a:lstStyle/>
        <a:p>
          <a:endParaRPr lang="fr-FR"/>
        </a:p>
      </dgm:t>
    </dgm:pt>
    <dgm:pt modelId="{0FB59393-218E-4B29-9977-625A2B7AFF90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Derivative products</a:t>
          </a:r>
        </a:p>
      </dgm:t>
    </dgm:pt>
    <dgm:pt modelId="{6D0DF736-269D-4ED8-BE36-AFCCE2CCE773}" type="sibTrans" cxnId="{1AE32391-BD62-4FD3-AA78-C1D98760FB5C}">
      <dgm:prSet/>
      <dgm:spPr/>
      <dgm:t>
        <a:bodyPr/>
        <a:lstStyle/>
        <a:p>
          <a:endParaRPr lang="fr-FR"/>
        </a:p>
      </dgm:t>
    </dgm:pt>
    <dgm:pt modelId="{E7832130-DC93-4D6B-820E-EC3B55826680}" type="parTrans" cxnId="{86760F7F-4102-4E63-AB76-7F7AFCE04619}">
      <dgm:prSet/>
      <dgm:spPr/>
      <dgm:t>
        <a:bodyPr/>
        <a:lstStyle/>
        <a:p>
          <a:endParaRPr lang="fr-FR"/>
        </a:p>
      </dgm:t>
    </dgm:pt>
    <dgm:pt modelId="{137A5EF7-AC5E-4EC7-86CF-1062166101BA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Materials assessment</a:t>
          </a:r>
        </a:p>
      </dgm:t>
    </dgm:pt>
    <dgm:pt modelId="{38151299-0F16-4B97-ACEF-AC7B00D75316}" type="sibTrans" cxnId="{86760F7F-4102-4E63-AB76-7F7AFCE04619}">
      <dgm:prSet/>
      <dgm:spPr/>
      <dgm:t>
        <a:bodyPr/>
        <a:lstStyle/>
        <a:p>
          <a:endParaRPr lang="fr-FR"/>
        </a:p>
      </dgm:t>
    </dgm:pt>
    <dgm:pt modelId="{F728C3AC-9573-46B5-AEC3-B8BA597ACFC6}" type="pres">
      <dgm:prSet presAssocID="{0CD7486F-CF1E-4CA1-9F38-4B9C75AB9F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8489FD9-7220-4B6A-80EE-B95A810D9C11}" type="pres">
      <dgm:prSet presAssocID="{911246F6-6339-426B-A441-0AC708A3B439}" presName="Accent1" presStyleCnt="0"/>
      <dgm:spPr/>
      <dgm:t>
        <a:bodyPr/>
        <a:lstStyle/>
        <a:p>
          <a:endParaRPr/>
        </a:p>
      </dgm:t>
    </dgm:pt>
    <dgm:pt modelId="{ACC52469-0CF5-4F87-BCE3-100708CA6532}" type="pres">
      <dgm:prSet presAssocID="{911246F6-6339-426B-A441-0AC708A3B439}" presName="Accent" presStyleLbl="node1" presStyleIdx="0" presStyleCnt="3" custAng="8913086" custLinFactY="53662" custLinFactNeighborX="172" custLinFactNeighborY="100000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/>
        </a:p>
      </dgm:t>
    </dgm:pt>
    <dgm:pt modelId="{BB654778-031D-49E1-8582-38EFDA514FA7}" type="pres">
      <dgm:prSet presAssocID="{911246F6-6339-426B-A441-0AC708A3B439}" presName="Parent1" presStyleLbl="revTx" presStyleIdx="0" presStyleCnt="3" custLinFactY="277224" custLinFactNeighborX="421" custLinFactNeighborY="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82B78C-ED95-460D-8696-BDC2CAAF8287}" type="pres">
      <dgm:prSet presAssocID="{0FB59393-218E-4B29-9977-625A2B7AFF90}" presName="Accent2" presStyleCnt="0"/>
      <dgm:spPr/>
      <dgm:t>
        <a:bodyPr/>
        <a:lstStyle/>
        <a:p>
          <a:endParaRPr/>
        </a:p>
      </dgm:t>
    </dgm:pt>
    <dgm:pt modelId="{BAB8BA4F-C1F0-4203-AC32-CC6723F415B7}" type="pres">
      <dgm:prSet presAssocID="{0FB59393-218E-4B29-9977-625A2B7AFF90}" presName="Accent" presStyleLbl="node1" presStyleIdx="1" presStyleCnt="3" custAng="9199628" custLinFactNeighborX="23174" custLinFactNeighborY="34743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/>
        </a:p>
      </dgm:t>
    </dgm:pt>
    <dgm:pt modelId="{3AC790B0-5653-4CA0-B691-21A9ED2A241F}" type="pres">
      <dgm:prSet presAssocID="{0FB59393-218E-4B29-9977-625A2B7AFF90}" presName="Parent2" presStyleLbl="revTx" presStyleIdx="1" presStyleCnt="3" custLinFactY="34982" custLinFactNeighborX="44244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8C7C00-B04C-4D80-BAE8-E3D28DB6E359}" type="pres">
      <dgm:prSet presAssocID="{137A5EF7-AC5E-4EC7-86CF-1062166101BA}" presName="Accent3" presStyleCnt="0"/>
      <dgm:spPr/>
      <dgm:t>
        <a:bodyPr/>
        <a:lstStyle/>
        <a:p>
          <a:endParaRPr/>
        </a:p>
      </dgm:t>
    </dgm:pt>
    <dgm:pt modelId="{890BA417-0FA7-405A-94C8-D93A985A6BEF}" type="pres">
      <dgm:prSet presAssocID="{137A5EF7-AC5E-4EC7-86CF-1062166101BA}" presName="Accent" presStyleLbl="node1" presStyleIdx="2" presStyleCnt="3" custAng="9455889" custLinFactNeighborX="-61833" custLinFactNeighborY="-74918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/>
        </a:p>
      </dgm:t>
    </dgm:pt>
    <dgm:pt modelId="{8269A33A-A504-4201-B8F8-4BC31A5D85CF}" type="pres">
      <dgm:prSet presAssocID="{137A5EF7-AC5E-4EC7-86CF-1062166101BA}" presName="Parent3" presStyleLbl="revTx" presStyleIdx="2" presStyleCnt="3" custLinFactY="-100000" custLinFactNeighborX="-94416" custLinFactNeighborY="-1382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33F603F-C0FA-4DA3-8075-636E0D54E7BF}" type="presOf" srcId="{0CD7486F-CF1E-4CA1-9F38-4B9C75AB9FB5}" destId="{F728C3AC-9573-46B5-AEC3-B8BA597ACFC6}" srcOrd="0" destOrd="0" presId="urn:microsoft.com/office/officeart/2009/layout/CircleArrowProcess"/>
    <dgm:cxn modelId="{3B4506D0-82D1-4990-A61A-5FA604D06848}" type="presOf" srcId="{137A5EF7-AC5E-4EC7-86CF-1062166101BA}" destId="{8269A33A-A504-4201-B8F8-4BC31A5D85CF}" srcOrd="0" destOrd="0" presId="urn:microsoft.com/office/officeart/2009/layout/CircleArrowProcess"/>
    <dgm:cxn modelId="{1AE32391-BD62-4FD3-AA78-C1D98760FB5C}" srcId="{0CD7486F-CF1E-4CA1-9F38-4B9C75AB9FB5}" destId="{0FB59393-218E-4B29-9977-625A2B7AFF90}" srcOrd="1" destOrd="0" parTransId="{64150E02-AD32-4EBD-8870-99E82F5E248E}" sibTransId="{6D0DF736-269D-4ED8-BE36-AFCCE2CCE773}"/>
    <dgm:cxn modelId="{144A4AE1-D77E-4DE4-A0FC-596E9DF5A5F9}" srcId="{0CD7486F-CF1E-4CA1-9F38-4B9C75AB9FB5}" destId="{911246F6-6339-426B-A441-0AC708A3B439}" srcOrd="0" destOrd="0" parTransId="{581285C4-3BDF-4A15-A3FB-4B4F9CA6B660}" sibTransId="{56005DF6-A45F-4DA1-A37D-9B8161493804}"/>
    <dgm:cxn modelId="{BADA8A45-C4A1-4015-A7BE-F6B3058884AF}" type="presOf" srcId="{0FB59393-218E-4B29-9977-625A2B7AFF90}" destId="{3AC790B0-5653-4CA0-B691-21A9ED2A241F}" srcOrd="0" destOrd="0" presId="urn:microsoft.com/office/officeart/2009/layout/CircleArrowProcess"/>
    <dgm:cxn modelId="{BAD1E847-BB38-45E6-8083-FF784B149CEC}" type="presOf" srcId="{911246F6-6339-426B-A441-0AC708A3B439}" destId="{BB654778-031D-49E1-8582-38EFDA514FA7}" srcOrd="0" destOrd="0" presId="urn:microsoft.com/office/officeart/2009/layout/CircleArrowProcess"/>
    <dgm:cxn modelId="{86760F7F-4102-4E63-AB76-7F7AFCE04619}" srcId="{0CD7486F-CF1E-4CA1-9F38-4B9C75AB9FB5}" destId="{137A5EF7-AC5E-4EC7-86CF-1062166101BA}" srcOrd="2" destOrd="0" parTransId="{E7832130-DC93-4D6B-820E-EC3B55826680}" sibTransId="{38151299-0F16-4B97-ACEF-AC7B00D75316}"/>
    <dgm:cxn modelId="{4C18303F-0731-4601-9D9A-90AE1A835332}" type="presParOf" srcId="{F728C3AC-9573-46B5-AEC3-B8BA597ACFC6}" destId="{48489FD9-7220-4B6A-80EE-B95A810D9C11}" srcOrd="0" destOrd="0" presId="urn:microsoft.com/office/officeart/2009/layout/CircleArrowProcess"/>
    <dgm:cxn modelId="{8C33EA32-8346-4C85-A209-E1315AA213F3}" type="presParOf" srcId="{48489FD9-7220-4B6A-80EE-B95A810D9C11}" destId="{ACC52469-0CF5-4F87-BCE3-100708CA6532}" srcOrd="0" destOrd="0" presId="urn:microsoft.com/office/officeart/2009/layout/CircleArrowProcess"/>
    <dgm:cxn modelId="{BBCCBD42-EB6E-40A6-9154-D3F37397FAC9}" type="presParOf" srcId="{F728C3AC-9573-46B5-AEC3-B8BA597ACFC6}" destId="{BB654778-031D-49E1-8582-38EFDA514FA7}" srcOrd="1" destOrd="0" presId="urn:microsoft.com/office/officeart/2009/layout/CircleArrowProcess"/>
    <dgm:cxn modelId="{FF302DFF-0450-4DBF-81E4-84E9ACE2C358}" type="presParOf" srcId="{F728C3AC-9573-46B5-AEC3-B8BA597ACFC6}" destId="{1482B78C-ED95-460D-8696-BDC2CAAF8287}" srcOrd="2" destOrd="0" presId="urn:microsoft.com/office/officeart/2009/layout/CircleArrowProcess"/>
    <dgm:cxn modelId="{CA73F571-D799-44A7-818B-8AAD2A25FE25}" type="presParOf" srcId="{1482B78C-ED95-460D-8696-BDC2CAAF8287}" destId="{BAB8BA4F-C1F0-4203-AC32-CC6723F415B7}" srcOrd="0" destOrd="0" presId="urn:microsoft.com/office/officeart/2009/layout/CircleArrowProcess"/>
    <dgm:cxn modelId="{5CF5535D-B946-40BD-8098-BA31E0B8BB11}" type="presParOf" srcId="{F728C3AC-9573-46B5-AEC3-B8BA597ACFC6}" destId="{3AC790B0-5653-4CA0-B691-21A9ED2A241F}" srcOrd="3" destOrd="0" presId="urn:microsoft.com/office/officeart/2009/layout/CircleArrowProcess"/>
    <dgm:cxn modelId="{E200C9A1-D3F5-4B61-A43A-96E4A1730D47}" type="presParOf" srcId="{F728C3AC-9573-46B5-AEC3-B8BA597ACFC6}" destId="{F08C7C00-B04C-4D80-BAE8-E3D28DB6E359}" srcOrd="4" destOrd="0" presId="urn:microsoft.com/office/officeart/2009/layout/CircleArrowProcess"/>
    <dgm:cxn modelId="{CA7E1464-5104-4812-A689-2EB9EC1D4684}" type="presParOf" srcId="{F08C7C00-B04C-4D80-BAE8-E3D28DB6E359}" destId="{890BA417-0FA7-405A-94C8-D93A985A6BEF}" srcOrd="0" destOrd="0" presId="urn:microsoft.com/office/officeart/2009/layout/CircleArrowProcess"/>
    <dgm:cxn modelId="{C45D58AD-2651-4964-B4FF-C738BE0132E0}" type="presParOf" srcId="{F728C3AC-9573-46B5-AEC3-B8BA597ACFC6}" destId="{8269A33A-A504-4201-B8F8-4BC31A5D85CF}" srcOrd="5" destOrd="0" presId="urn:microsoft.com/office/officeart/2009/layout/CircleArrowProcess"/>
  </dgm:cxnLst>
  <dgm:bg/>
  <dgm:whole>
    <a:ln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4F1FFC-0EC3-4F52-973E-AF35211C73E2}" type="doc">
      <dgm:prSet loTypeId="urn:microsoft.com/office/officeart/2005/8/layout/cycle2" loCatId="cycle" qsTypeId="urn:microsoft.com/office/officeart/2005/8/quickstyle/3d1" qsCatId="colorful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A9D8B06-8081-4E37-9430-AB39AFE7BAB2}" type="parTrans" cxnId="{5D35E762-4953-4B55-B83E-6535594B1495}">
      <dgm:prSet/>
      <dgm:spPr/>
      <dgm:t>
        <a:bodyPr/>
        <a:lstStyle/>
        <a:p>
          <a:endParaRPr lang="fr-FR"/>
        </a:p>
      </dgm:t>
    </dgm:pt>
    <dgm:pt modelId="{B19C4109-EC3C-47CF-BB24-0D24CC2C7BB3}">
      <dgm:prSet phldrT="[Texte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defRPr b="0" i="0"/>
          </a:pPr>
          <a:r>
            <a:rPr lang="x-none" sz="400" smtClean="0"/>
            <a:t>Collection</a:t>
          </a:r>
        </a:p>
      </dgm:t>
    </dgm:pt>
    <dgm:pt modelId="{004A7F5C-B975-468E-935C-1B637862A55A}" type="sibTrans" cxnId="{5D35E762-4953-4B55-B83E-6535594B1495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fr-FR" dirty="0"/>
        </a:p>
      </dgm:t>
    </dgm:pt>
    <dgm:pt modelId="{20ABEA82-4824-4E8B-A425-EFFF3279AA74}" type="parTrans" cxnId="{26318A37-A0F9-476E-BF8F-9BE071C8E960}">
      <dgm:prSet/>
      <dgm:spPr/>
      <dgm:t>
        <a:bodyPr/>
        <a:lstStyle/>
        <a:p>
          <a:endParaRPr lang="fr-FR"/>
        </a:p>
      </dgm:t>
    </dgm:pt>
    <dgm:pt modelId="{7DBB6DA4-F79E-4FD0-9803-F62045FF7ACC}">
      <dgm:prSet phldrT="[Texte]" custT="1"/>
      <dgm:spPr>
        <a:solidFill>
          <a:schemeClr val="accent3"/>
        </a:solidFill>
      </dgm:spPr>
      <dgm:t>
        <a:bodyPr/>
        <a:lstStyle/>
        <a:p>
          <a:pPr>
            <a:defRPr b="0" i="0"/>
          </a:pPr>
          <a:r>
            <a:rPr lang="x-none" sz="300" smtClean="0"/>
            <a:t>Sorting and dismantling</a:t>
          </a:r>
        </a:p>
      </dgm:t>
    </dgm:pt>
    <dgm:pt modelId="{A93CD294-6D40-4B65-B7F6-8F40690E1D22}" type="sibTrans" cxnId="{26318A37-A0F9-476E-BF8F-9BE071C8E960}">
      <dgm:prSet/>
      <dgm:spPr>
        <a:solidFill>
          <a:schemeClr val="accent3"/>
        </a:solidFill>
      </dgm:spPr>
      <dgm:t>
        <a:bodyPr/>
        <a:lstStyle/>
        <a:p>
          <a:endParaRPr lang="fr-FR" dirty="0"/>
        </a:p>
      </dgm:t>
    </dgm:pt>
    <dgm:pt modelId="{AD73A95B-F143-4A1E-9A6B-C3BB8A327719}" type="parTrans" cxnId="{D1476E8A-0C62-4DA9-A52C-21A9767EAD88}">
      <dgm:prSet/>
      <dgm:spPr/>
      <dgm:t>
        <a:bodyPr/>
        <a:lstStyle/>
        <a:p>
          <a:endParaRPr lang="fr-FR"/>
        </a:p>
      </dgm:t>
    </dgm:pt>
    <dgm:pt modelId="{A3D902CA-029D-4E0D-9EF8-0D40AD2EF633}">
      <dgm:prSet phldrT="[Texte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defRPr b="0" i="0"/>
          </a:pPr>
          <a:r>
            <a:rPr lang="x-none" sz="300" smtClean="0">
              <a:solidFill>
                <a:schemeClr val="bg1"/>
              </a:solidFill>
            </a:rPr>
            <a:t>Eco-designed remanufactured cartridges</a:t>
          </a:r>
        </a:p>
      </dgm:t>
    </dgm:pt>
    <dgm:pt modelId="{32A0A02C-B34E-44F6-8067-007474FE2345}" type="sibTrans" cxnId="{D1476E8A-0C62-4DA9-A52C-21A9767EAD88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fr-FR" dirty="0"/>
        </a:p>
      </dgm:t>
    </dgm:pt>
    <dgm:pt modelId="{73D5C3A0-F0D3-4AF8-9E40-B01A0DCD8599}" type="pres">
      <dgm:prSet presAssocID="{B44F1FFC-0EC3-4F52-973E-AF35211C73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688A95-47B8-4969-A8D7-8234B18982AE}" type="pres">
      <dgm:prSet presAssocID="{B19C4109-EC3C-47CF-BB24-0D24CC2C7B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68BDE1-B5D1-4B48-B7E4-C11F3A9DC320}" type="pres">
      <dgm:prSet presAssocID="{004A7F5C-B975-468E-935C-1B637862A55A}" presName="sibTrans" presStyleLbl="sibTrans2D1" presStyleIdx="0" presStyleCnt="3"/>
      <dgm:spPr/>
      <dgm:t>
        <a:bodyPr/>
        <a:lstStyle/>
        <a:p>
          <a:endParaRPr lang="fr-FR"/>
        </a:p>
      </dgm:t>
    </dgm:pt>
    <dgm:pt modelId="{B93637C3-E623-475A-A162-B4AF68BE387E}" type="pres">
      <dgm:prSet presAssocID="{004A7F5C-B975-468E-935C-1B637862A55A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17131EA1-EEE5-4E23-8E0B-834FE3E1D1CA}" type="pres">
      <dgm:prSet presAssocID="{7DBB6DA4-F79E-4FD0-9803-F62045FF7A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A90DB8-D84E-41F2-804A-540FF15BE028}" type="pres">
      <dgm:prSet presAssocID="{A93CD294-6D40-4B65-B7F6-8F40690E1D22}" presName="sibTrans" presStyleLbl="sibTrans2D1" presStyleIdx="1" presStyleCnt="3"/>
      <dgm:spPr/>
      <dgm:t>
        <a:bodyPr/>
        <a:lstStyle/>
        <a:p>
          <a:endParaRPr lang="fr-FR"/>
        </a:p>
      </dgm:t>
    </dgm:pt>
    <dgm:pt modelId="{B43A851B-ACF7-4A6A-9D3C-8DFC72771401}" type="pres">
      <dgm:prSet presAssocID="{A93CD294-6D40-4B65-B7F6-8F40690E1D22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5B97BEF7-9AA0-40C6-9FF1-F36CE5BD9CF6}" type="pres">
      <dgm:prSet presAssocID="{A3D902CA-029D-4E0D-9EF8-0D40AD2EF6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D26D12-412F-4A63-91BC-237196F94E26}" type="pres">
      <dgm:prSet presAssocID="{32A0A02C-B34E-44F6-8067-007474FE2345}" presName="sibTrans" presStyleLbl="sibTrans2D1" presStyleIdx="2" presStyleCnt="3"/>
      <dgm:spPr/>
      <dgm:t>
        <a:bodyPr/>
        <a:lstStyle/>
        <a:p>
          <a:endParaRPr lang="fr-FR"/>
        </a:p>
      </dgm:t>
    </dgm:pt>
    <dgm:pt modelId="{2A39CC03-D5DA-4129-A47A-439BC1C5CCDD}" type="pres">
      <dgm:prSet presAssocID="{32A0A02C-B34E-44F6-8067-007474FE2345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CA946210-685C-4734-AF63-223FF0EC298D}" type="presOf" srcId="{32A0A02C-B34E-44F6-8067-007474FE2345}" destId="{2A39CC03-D5DA-4129-A47A-439BC1C5CCDD}" srcOrd="1" destOrd="0" presId="urn:microsoft.com/office/officeart/2005/8/layout/cycle2"/>
    <dgm:cxn modelId="{5D35E762-4953-4B55-B83E-6535594B1495}" srcId="{B44F1FFC-0EC3-4F52-973E-AF35211C73E2}" destId="{B19C4109-EC3C-47CF-BB24-0D24CC2C7BB3}" srcOrd="0" destOrd="0" parTransId="{AA9D8B06-8081-4E37-9430-AB39AFE7BAB2}" sibTransId="{004A7F5C-B975-468E-935C-1B637862A55A}"/>
    <dgm:cxn modelId="{26318A37-A0F9-476E-BF8F-9BE071C8E960}" srcId="{B44F1FFC-0EC3-4F52-973E-AF35211C73E2}" destId="{7DBB6DA4-F79E-4FD0-9803-F62045FF7ACC}" srcOrd="1" destOrd="0" parTransId="{20ABEA82-4824-4E8B-A425-EFFF3279AA74}" sibTransId="{A93CD294-6D40-4B65-B7F6-8F40690E1D22}"/>
    <dgm:cxn modelId="{EAC735D0-C700-4592-A3EA-3792EF903A8A}" type="presOf" srcId="{B19C4109-EC3C-47CF-BB24-0D24CC2C7BB3}" destId="{0D688A95-47B8-4969-A8D7-8234B18982AE}" srcOrd="0" destOrd="0" presId="urn:microsoft.com/office/officeart/2005/8/layout/cycle2"/>
    <dgm:cxn modelId="{D258958E-835F-45CA-B1A2-FAC5F9AB24AC}" type="presOf" srcId="{32A0A02C-B34E-44F6-8067-007474FE2345}" destId="{99D26D12-412F-4A63-91BC-237196F94E26}" srcOrd="0" destOrd="0" presId="urn:microsoft.com/office/officeart/2005/8/layout/cycle2"/>
    <dgm:cxn modelId="{B903375F-C819-4C8A-8CC0-FF124FD56CD3}" type="presOf" srcId="{A93CD294-6D40-4B65-B7F6-8F40690E1D22}" destId="{3AA90DB8-D84E-41F2-804A-540FF15BE028}" srcOrd="0" destOrd="0" presId="urn:microsoft.com/office/officeart/2005/8/layout/cycle2"/>
    <dgm:cxn modelId="{76E65F16-EA27-4449-9C85-5227256D5866}" type="presOf" srcId="{7DBB6DA4-F79E-4FD0-9803-F62045FF7ACC}" destId="{17131EA1-EEE5-4E23-8E0B-834FE3E1D1CA}" srcOrd="0" destOrd="0" presId="urn:microsoft.com/office/officeart/2005/8/layout/cycle2"/>
    <dgm:cxn modelId="{14EEFA76-08B7-4D76-80AD-E9E0D186B810}" type="presOf" srcId="{A3D902CA-029D-4E0D-9EF8-0D40AD2EF633}" destId="{5B97BEF7-9AA0-40C6-9FF1-F36CE5BD9CF6}" srcOrd="0" destOrd="0" presId="urn:microsoft.com/office/officeart/2005/8/layout/cycle2"/>
    <dgm:cxn modelId="{7D19F2A4-7836-4AD8-ABD2-76E861B3DBF9}" type="presOf" srcId="{B44F1FFC-0EC3-4F52-973E-AF35211C73E2}" destId="{73D5C3A0-F0D3-4AF8-9E40-B01A0DCD8599}" srcOrd="0" destOrd="0" presId="urn:microsoft.com/office/officeart/2005/8/layout/cycle2"/>
    <dgm:cxn modelId="{0193AF68-3485-4CFB-9BC8-77EFB5A647E9}" type="presOf" srcId="{004A7F5C-B975-468E-935C-1B637862A55A}" destId="{B93637C3-E623-475A-A162-B4AF68BE387E}" srcOrd="1" destOrd="0" presId="urn:microsoft.com/office/officeart/2005/8/layout/cycle2"/>
    <dgm:cxn modelId="{D1476E8A-0C62-4DA9-A52C-21A9767EAD88}" srcId="{B44F1FFC-0EC3-4F52-973E-AF35211C73E2}" destId="{A3D902CA-029D-4E0D-9EF8-0D40AD2EF633}" srcOrd="2" destOrd="0" parTransId="{AD73A95B-F143-4A1E-9A6B-C3BB8A327719}" sibTransId="{32A0A02C-B34E-44F6-8067-007474FE2345}"/>
    <dgm:cxn modelId="{BAF0CDF6-C0D9-4433-AA68-AD4A2C408CD1}" type="presOf" srcId="{004A7F5C-B975-468E-935C-1B637862A55A}" destId="{0668BDE1-B5D1-4B48-B7E4-C11F3A9DC320}" srcOrd="0" destOrd="0" presId="urn:microsoft.com/office/officeart/2005/8/layout/cycle2"/>
    <dgm:cxn modelId="{33A61077-4D2C-462D-A2FD-B4199DF56C95}" type="presOf" srcId="{A93CD294-6D40-4B65-B7F6-8F40690E1D22}" destId="{B43A851B-ACF7-4A6A-9D3C-8DFC72771401}" srcOrd="1" destOrd="0" presId="urn:microsoft.com/office/officeart/2005/8/layout/cycle2"/>
    <dgm:cxn modelId="{DB99F2BE-2F72-424D-BB3F-56B5F96E7565}" type="presParOf" srcId="{73D5C3A0-F0D3-4AF8-9E40-B01A0DCD8599}" destId="{0D688A95-47B8-4969-A8D7-8234B18982AE}" srcOrd="0" destOrd="0" presId="urn:microsoft.com/office/officeart/2005/8/layout/cycle2"/>
    <dgm:cxn modelId="{4FCE8761-33E6-47B3-9293-DE57BC3265B0}" type="presParOf" srcId="{73D5C3A0-F0D3-4AF8-9E40-B01A0DCD8599}" destId="{0668BDE1-B5D1-4B48-B7E4-C11F3A9DC320}" srcOrd="1" destOrd="0" presId="urn:microsoft.com/office/officeart/2005/8/layout/cycle2"/>
    <dgm:cxn modelId="{DCB56B79-2CEC-4A4F-BD82-4DB158C20377}" type="presParOf" srcId="{0668BDE1-B5D1-4B48-B7E4-C11F3A9DC320}" destId="{B93637C3-E623-475A-A162-B4AF68BE387E}" srcOrd="0" destOrd="0" presId="urn:microsoft.com/office/officeart/2005/8/layout/cycle2"/>
    <dgm:cxn modelId="{D5D58246-D2D0-48E7-AEC4-78CD024AFAC7}" type="presParOf" srcId="{73D5C3A0-F0D3-4AF8-9E40-B01A0DCD8599}" destId="{17131EA1-EEE5-4E23-8E0B-834FE3E1D1CA}" srcOrd="2" destOrd="0" presId="urn:microsoft.com/office/officeart/2005/8/layout/cycle2"/>
    <dgm:cxn modelId="{D6328D39-97BA-4523-8709-B95FC1DF885E}" type="presParOf" srcId="{73D5C3A0-F0D3-4AF8-9E40-B01A0DCD8599}" destId="{3AA90DB8-D84E-41F2-804A-540FF15BE028}" srcOrd="3" destOrd="0" presId="urn:microsoft.com/office/officeart/2005/8/layout/cycle2"/>
    <dgm:cxn modelId="{2723FFBF-E0EC-473C-8691-D04877F8D1B4}" type="presParOf" srcId="{3AA90DB8-D84E-41F2-804A-540FF15BE028}" destId="{B43A851B-ACF7-4A6A-9D3C-8DFC72771401}" srcOrd="0" destOrd="0" presId="urn:microsoft.com/office/officeart/2005/8/layout/cycle2"/>
    <dgm:cxn modelId="{30AE058E-3419-49BD-9DE7-B8251F8DFC6D}" type="presParOf" srcId="{73D5C3A0-F0D3-4AF8-9E40-B01A0DCD8599}" destId="{5B97BEF7-9AA0-40C6-9FF1-F36CE5BD9CF6}" srcOrd="4" destOrd="0" presId="urn:microsoft.com/office/officeart/2005/8/layout/cycle2"/>
    <dgm:cxn modelId="{321929EB-E77D-4D21-B9F9-4A9A834E5800}" type="presParOf" srcId="{73D5C3A0-F0D3-4AF8-9E40-B01A0DCD8599}" destId="{99D26D12-412F-4A63-91BC-237196F94E26}" srcOrd="5" destOrd="0" presId="urn:microsoft.com/office/officeart/2005/8/layout/cycle2"/>
    <dgm:cxn modelId="{D87DDF7C-8F37-4E84-A954-BAF5557B3BA2}" type="presParOf" srcId="{99D26D12-412F-4A63-91BC-237196F94E26}" destId="{2A39CC03-D5DA-4129-A47A-439BC1C5CCDD}" srcOrd="0" destOrd="0" presId="urn:microsoft.com/office/officeart/2005/8/layout/cycle2"/>
  </dgm:cxnLst>
  <dgm:bg/>
  <dgm:whole>
    <a:ln/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D7486F-CF1E-4CA1-9F38-4B9C75AB9FB5}" type="doc">
      <dgm:prSet loTypeId="urn:microsoft.com/office/officeart/2009/layout/CircleArrowProcess" loCatId="process" qsTypeId="urn:microsoft.com/office/officeart/2005/8/quickstyle/3d1" qsCatId="colorful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81285C4-3BDF-4A15-A3FB-4B4F9CA6B660}" type="parTrans" cxnId="{24F9F354-CC75-4DB2-9270-35F177524359}">
      <dgm:prSet/>
      <dgm:spPr/>
      <dgm:t>
        <a:bodyPr/>
        <a:lstStyle/>
        <a:p>
          <a:endParaRPr lang="fr-FR"/>
        </a:p>
      </dgm:t>
    </dgm:pt>
    <dgm:pt modelId="{911246F6-6339-426B-A441-0AC708A3B439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Recovery of materials</a:t>
          </a:r>
        </a:p>
      </dgm:t>
    </dgm:pt>
    <dgm:pt modelId="{56005DF6-A45F-4DA1-A37D-9B8161493804}" type="sibTrans" cxnId="{24F9F354-CC75-4DB2-9270-35F177524359}">
      <dgm:prSet/>
      <dgm:spPr/>
      <dgm:t>
        <a:bodyPr/>
        <a:lstStyle/>
        <a:p>
          <a:endParaRPr lang="fr-FR"/>
        </a:p>
      </dgm:t>
    </dgm:pt>
    <dgm:pt modelId="{64150E02-AD32-4EBD-8870-99E82F5E248E}" type="parTrans" cxnId="{BDE92653-0267-4E74-AF0A-CD2BB20571A9}">
      <dgm:prSet/>
      <dgm:spPr/>
      <dgm:t>
        <a:bodyPr/>
        <a:lstStyle/>
        <a:p>
          <a:endParaRPr lang="fr-FR"/>
        </a:p>
      </dgm:t>
    </dgm:pt>
    <dgm:pt modelId="{0FB59393-218E-4B29-9977-625A2B7AFF90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Derivative products</a:t>
          </a:r>
        </a:p>
      </dgm:t>
    </dgm:pt>
    <dgm:pt modelId="{6D0DF736-269D-4ED8-BE36-AFCCE2CCE773}" type="sibTrans" cxnId="{BDE92653-0267-4E74-AF0A-CD2BB20571A9}">
      <dgm:prSet/>
      <dgm:spPr/>
      <dgm:t>
        <a:bodyPr/>
        <a:lstStyle/>
        <a:p>
          <a:endParaRPr lang="fr-FR"/>
        </a:p>
      </dgm:t>
    </dgm:pt>
    <dgm:pt modelId="{E7832130-DC93-4D6B-820E-EC3B55826680}" type="parTrans" cxnId="{53B7AA5B-BAC3-45A6-B116-03F9E4378B58}">
      <dgm:prSet/>
      <dgm:spPr/>
      <dgm:t>
        <a:bodyPr/>
        <a:lstStyle/>
        <a:p>
          <a:endParaRPr lang="fr-FR"/>
        </a:p>
      </dgm:t>
    </dgm:pt>
    <dgm:pt modelId="{137A5EF7-AC5E-4EC7-86CF-1062166101BA}">
      <dgm:prSet phldrT="[Texte]" custT="1"/>
      <dgm:spPr/>
      <dgm:t>
        <a:bodyPr/>
        <a:lstStyle/>
        <a:p>
          <a:pPr>
            <a:defRPr b="0" i="0"/>
          </a:pPr>
          <a:r>
            <a:rPr lang="x-none" sz="400" smtClean="0"/>
            <a:t>Materials assessment</a:t>
          </a:r>
        </a:p>
      </dgm:t>
    </dgm:pt>
    <dgm:pt modelId="{38151299-0F16-4B97-ACEF-AC7B00D75316}" type="sibTrans" cxnId="{53B7AA5B-BAC3-45A6-B116-03F9E4378B58}">
      <dgm:prSet/>
      <dgm:spPr/>
      <dgm:t>
        <a:bodyPr/>
        <a:lstStyle/>
        <a:p>
          <a:endParaRPr lang="fr-FR"/>
        </a:p>
      </dgm:t>
    </dgm:pt>
    <dgm:pt modelId="{F728C3AC-9573-46B5-AEC3-B8BA597ACFC6}" type="pres">
      <dgm:prSet presAssocID="{0CD7486F-CF1E-4CA1-9F38-4B9C75AB9F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8489FD9-7220-4B6A-80EE-B95A810D9C11}" type="pres">
      <dgm:prSet presAssocID="{911246F6-6339-426B-A441-0AC708A3B439}" presName="Accent1" presStyleCnt="0"/>
      <dgm:spPr/>
      <dgm:t>
        <a:bodyPr/>
        <a:lstStyle/>
        <a:p>
          <a:endParaRPr/>
        </a:p>
      </dgm:t>
    </dgm:pt>
    <dgm:pt modelId="{ACC52469-0CF5-4F87-BCE3-100708CA6532}" type="pres">
      <dgm:prSet presAssocID="{911246F6-6339-426B-A441-0AC708A3B439}" presName="Accent" presStyleLbl="node1" presStyleIdx="0" presStyleCnt="3" custAng="8913086" custLinFactY="53662" custLinFactNeighborX="172" custLinFactNeighborY="100000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/>
        </a:p>
      </dgm:t>
    </dgm:pt>
    <dgm:pt modelId="{BB654778-031D-49E1-8582-38EFDA514FA7}" type="pres">
      <dgm:prSet presAssocID="{911246F6-6339-426B-A441-0AC708A3B439}" presName="Parent1" presStyleLbl="revTx" presStyleIdx="0" presStyleCnt="3" custLinFactY="277224" custLinFactNeighborX="421" custLinFactNeighborY="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82B78C-ED95-460D-8696-BDC2CAAF8287}" type="pres">
      <dgm:prSet presAssocID="{0FB59393-218E-4B29-9977-625A2B7AFF90}" presName="Accent2" presStyleCnt="0"/>
      <dgm:spPr/>
      <dgm:t>
        <a:bodyPr/>
        <a:lstStyle/>
        <a:p>
          <a:endParaRPr/>
        </a:p>
      </dgm:t>
    </dgm:pt>
    <dgm:pt modelId="{BAB8BA4F-C1F0-4203-AC32-CC6723F415B7}" type="pres">
      <dgm:prSet presAssocID="{0FB59393-218E-4B29-9977-625A2B7AFF90}" presName="Accent" presStyleLbl="node1" presStyleIdx="1" presStyleCnt="3" custAng="9199628" custLinFactNeighborX="23174" custLinFactNeighborY="34743"/>
      <dgm:spPr>
        <a:solidFill>
          <a:srgbClr val="0479BF"/>
        </a:solidFill>
        <a:ln>
          <a:solidFill>
            <a:srgbClr val="0071BD"/>
          </a:solidFill>
        </a:ln>
      </dgm:spPr>
      <dgm:t>
        <a:bodyPr/>
        <a:lstStyle/>
        <a:p>
          <a:endParaRPr/>
        </a:p>
      </dgm:t>
    </dgm:pt>
    <dgm:pt modelId="{3AC790B0-5653-4CA0-B691-21A9ED2A241F}" type="pres">
      <dgm:prSet presAssocID="{0FB59393-218E-4B29-9977-625A2B7AFF90}" presName="Parent2" presStyleLbl="revTx" presStyleIdx="1" presStyleCnt="3" custLinFactY="34982" custLinFactNeighborX="44244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8C7C00-B04C-4D80-BAE8-E3D28DB6E359}" type="pres">
      <dgm:prSet presAssocID="{137A5EF7-AC5E-4EC7-86CF-1062166101BA}" presName="Accent3" presStyleCnt="0"/>
      <dgm:spPr/>
      <dgm:t>
        <a:bodyPr/>
        <a:lstStyle/>
        <a:p>
          <a:endParaRPr/>
        </a:p>
      </dgm:t>
    </dgm:pt>
    <dgm:pt modelId="{890BA417-0FA7-405A-94C8-D93A985A6BEF}" type="pres">
      <dgm:prSet presAssocID="{137A5EF7-AC5E-4EC7-86CF-1062166101BA}" presName="Accent" presStyleLbl="node1" presStyleIdx="2" presStyleCnt="3" custAng="9455889" custLinFactNeighborX="-61833" custLinFactNeighborY="-74918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/>
        </a:p>
      </dgm:t>
    </dgm:pt>
    <dgm:pt modelId="{8269A33A-A504-4201-B8F8-4BC31A5D85CF}" type="pres">
      <dgm:prSet presAssocID="{137A5EF7-AC5E-4EC7-86CF-1062166101BA}" presName="Parent3" presStyleLbl="revTx" presStyleIdx="2" presStyleCnt="3" custLinFactY="-100000" custLinFactNeighborX="-94416" custLinFactNeighborY="-1382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229FF17-9B83-400A-9388-9ACC0086F0A2}" type="presOf" srcId="{137A5EF7-AC5E-4EC7-86CF-1062166101BA}" destId="{8269A33A-A504-4201-B8F8-4BC31A5D85CF}" srcOrd="0" destOrd="0" presId="urn:microsoft.com/office/officeart/2009/layout/CircleArrowProcess"/>
    <dgm:cxn modelId="{3C28D678-EB1C-447F-BAA9-78095212B3D3}" type="presOf" srcId="{911246F6-6339-426B-A441-0AC708A3B439}" destId="{BB654778-031D-49E1-8582-38EFDA514FA7}" srcOrd="0" destOrd="0" presId="urn:microsoft.com/office/officeart/2009/layout/CircleArrowProcess"/>
    <dgm:cxn modelId="{9B98B582-527D-4893-A0D6-23E650E9BFC1}" type="presOf" srcId="{0FB59393-218E-4B29-9977-625A2B7AFF90}" destId="{3AC790B0-5653-4CA0-B691-21A9ED2A241F}" srcOrd="0" destOrd="0" presId="urn:microsoft.com/office/officeart/2009/layout/CircleArrowProcess"/>
    <dgm:cxn modelId="{24F9F354-CC75-4DB2-9270-35F177524359}" srcId="{0CD7486F-CF1E-4CA1-9F38-4B9C75AB9FB5}" destId="{911246F6-6339-426B-A441-0AC708A3B439}" srcOrd="0" destOrd="0" parTransId="{581285C4-3BDF-4A15-A3FB-4B4F9CA6B660}" sibTransId="{56005DF6-A45F-4DA1-A37D-9B8161493804}"/>
    <dgm:cxn modelId="{BDE92653-0267-4E74-AF0A-CD2BB20571A9}" srcId="{0CD7486F-CF1E-4CA1-9F38-4B9C75AB9FB5}" destId="{0FB59393-218E-4B29-9977-625A2B7AFF90}" srcOrd="1" destOrd="0" parTransId="{64150E02-AD32-4EBD-8870-99E82F5E248E}" sibTransId="{6D0DF736-269D-4ED8-BE36-AFCCE2CCE773}"/>
    <dgm:cxn modelId="{4D49CA10-0846-47D9-AA44-41FEFD1624C7}" type="presOf" srcId="{0CD7486F-CF1E-4CA1-9F38-4B9C75AB9FB5}" destId="{F728C3AC-9573-46B5-AEC3-B8BA597ACFC6}" srcOrd="0" destOrd="0" presId="urn:microsoft.com/office/officeart/2009/layout/CircleArrowProcess"/>
    <dgm:cxn modelId="{53B7AA5B-BAC3-45A6-B116-03F9E4378B58}" srcId="{0CD7486F-CF1E-4CA1-9F38-4B9C75AB9FB5}" destId="{137A5EF7-AC5E-4EC7-86CF-1062166101BA}" srcOrd="2" destOrd="0" parTransId="{E7832130-DC93-4D6B-820E-EC3B55826680}" sibTransId="{38151299-0F16-4B97-ACEF-AC7B00D75316}"/>
    <dgm:cxn modelId="{2BEB1D84-0F16-4A3E-A1F6-0ECDC175B908}" type="presParOf" srcId="{F728C3AC-9573-46B5-AEC3-B8BA597ACFC6}" destId="{48489FD9-7220-4B6A-80EE-B95A810D9C11}" srcOrd="0" destOrd="0" presId="urn:microsoft.com/office/officeart/2009/layout/CircleArrowProcess"/>
    <dgm:cxn modelId="{185CFA87-B083-4AFB-8BE7-1FDBB5111A99}" type="presParOf" srcId="{48489FD9-7220-4B6A-80EE-B95A810D9C11}" destId="{ACC52469-0CF5-4F87-BCE3-100708CA6532}" srcOrd="0" destOrd="0" presId="urn:microsoft.com/office/officeart/2009/layout/CircleArrowProcess"/>
    <dgm:cxn modelId="{7FC3F057-9432-4CB0-A56D-B90028EB7207}" type="presParOf" srcId="{F728C3AC-9573-46B5-AEC3-B8BA597ACFC6}" destId="{BB654778-031D-49E1-8582-38EFDA514FA7}" srcOrd="1" destOrd="0" presId="urn:microsoft.com/office/officeart/2009/layout/CircleArrowProcess"/>
    <dgm:cxn modelId="{0C34ADB0-22D4-4619-A2DA-17DB2775E80A}" type="presParOf" srcId="{F728C3AC-9573-46B5-AEC3-B8BA597ACFC6}" destId="{1482B78C-ED95-460D-8696-BDC2CAAF8287}" srcOrd="2" destOrd="0" presId="urn:microsoft.com/office/officeart/2009/layout/CircleArrowProcess"/>
    <dgm:cxn modelId="{5A8787EA-1033-40FA-B186-7A45A15E23E8}" type="presParOf" srcId="{1482B78C-ED95-460D-8696-BDC2CAAF8287}" destId="{BAB8BA4F-C1F0-4203-AC32-CC6723F415B7}" srcOrd="0" destOrd="0" presId="urn:microsoft.com/office/officeart/2009/layout/CircleArrowProcess"/>
    <dgm:cxn modelId="{101A8D3C-1487-4AD0-A828-0C18B290C03C}" type="presParOf" srcId="{F728C3AC-9573-46B5-AEC3-B8BA597ACFC6}" destId="{3AC790B0-5653-4CA0-B691-21A9ED2A241F}" srcOrd="3" destOrd="0" presId="urn:microsoft.com/office/officeart/2009/layout/CircleArrowProcess"/>
    <dgm:cxn modelId="{A1686921-4AAC-478B-98C7-8B2C0A64FD0A}" type="presParOf" srcId="{F728C3AC-9573-46B5-AEC3-B8BA597ACFC6}" destId="{F08C7C00-B04C-4D80-BAE8-E3D28DB6E359}" srcOrd="4" destOrd="0" presId="urn:microsoft.com/office/officeart/2009/layout/CircleArrowProcess"/>
    <dgm:cxn modelId="{224A7335-9948-4932-A74F-08A534B730F2}" type="presParOf" srcId="{F08C7C00-B04C-4D80-BAE8-E3D28DB6E359}" destId="{890BA417-0FA7-405A-94C8-D93A985A6BEF}" srcOrd="0" destOrd="0" presId="urn:microsoft.com/office/officeart/2009/layout/CircleArrowProcess"/>
    <dgm:cxn modelId="{F242594B-0DEB-46D3-B81F-DF6EEACD5453}" type="presParOf" srcId="{F728C3AC-9573-46B5-AEC3-B8BA597ACFC6}" destId="{8269A33A-A504-4201-B8F8-4BC31A5D85CF}" srcOrd="5" destOrd="0" presId="urn:microsoft.com/office/officeart/2009/layout/CircleArrowProcess"/>
  </dgm:cxnLst>
  <dgm:bg/>
  <dgm:whole>
    <a:ln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88A95-47B8-4969-A8D7-8234B18982AE}">
      <dsp:nvSpPr>
        <dsp:cNvPr id="0" name=""/>
        <dsp:cNvSpPr/>
      </dsp:nvSpPr>
      <dsp:spPr>
        <a:xfrm>
          <a:off x="865520" y="91"/>
          <a:ext cx="312874" cy="312874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Collection</a:t>
          </a:r>
        </a:p>
      </dsp:txBody>
      <dsp:txXfrm>
        <a:off x="911339" y="45910"/>
        <a:ext cx="221236" cy="221236"/>
      </dsp:txXfrm>
    </dsp:sp>
    <dsp:sp modelId="{0668BDE1-B5D1-4B48-B7E4-C11F3A9DC320}">
      <dsp:nvSpPr>
        <dsp:cNvPr id="0" name=""/>
        <dsp:cNvSpPr/>
      </dsp:nvSpPr>
      <dsp:spPr>
        <a:xfrm rot="3600000">
          <a:off x="1096641" y="305201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1102886" y="315503"/>
        <a:ext cx="58289" cy="63357"/>
      </dsp:txXfrm>
    </dsp:sp>
    <dsp:sp modelId="{17131EA1-EEE5-4E23-8E0B-834FE3E1D1CA}">
      <dsp:nvSpPr>
        <dsp:cNvPr id="0" name=""/>
        <dsp:cNvSpPr/>
      </dsp:nvSpPr>
      <dsp:spPr>
        <a:xfrm>
          <a:off x="1100514" y="407113"/>
          <a:ext cx="312874" cy="312874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300" kern="1200" smtClean="0"/>
            <a:t>Sorting and dismantling</a:t>
          </a:r>
        </a:p>
      </dsp:txBody>
      <dsp:txXfrm>
        <a:off x="1146333" y="452932"/>
        <a:ext cx="221236" cy="221236"/>
      </dsp:txXfrm>
    </dsp:sp>
    <dsp:sp modelId="{3AA90DB8-D84E-41F2-804A-540FF15BE028}">
      <dsp:nvSpPr>
        <dsp:cNvPr id="0" name=""/>
        <dsp:cNvSpPr/>
      </dsp:nvSpPr>
      <dsp:spPr>
        <a:xfrm rot="10800000">
          <a:off x="982679" y="510753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 rot="10800000">
        <a:off x="1007660" y="531872"/>
        <a:ext cx="58289" cy="63357"/>
      </dsp:txXfrm>
    </dsp:sp>
    <dsp:sp modelId="{5B97BEF7-9AA0-40C6-9FF1-F36CE5BD9CF6}">
      <dsp:nvSpPr>
        <dsp:cNvPr id="0" name=""/>
        <dsp:cNvSpPr/>
      </dsp:nvSpPr>
      <dsp:spPr>
        <a:xfrm>
          <a:off x="630526" y="407113"/>
          <a:ext cx="312874" cy="3128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300" kern="1200" smtClean="0">
              <a:solidFill>
                <a:schemeClr val="bg1"/>
              </a:solidFill>
            </a:rPr>
            <a:t>Eco-designed remanufactured cartridges</a:t>
          </a:r>
        </a:p>
      </dsp:txBody>
      <dsp:txXfrm>
        <a:off x="676345" y="452932"/>
        <a:ext cx="221236" cy="221236"/>
      </dsp:txXfrm>
    </dsp:sp>
    <dsp:sp modelId="{99D26D12-412F-4A63-91BC-237196F94E26}">
      <dsp:nvSpPr>
        <dsp:cNvPr id="0" name=""/>
        <dsp:cNvSpPr/>
      </dsp:nvSpPr>
      <dsp:spPr>
        <a:xfrm rot="18000000">
          <a:off x="861646" y="309283"/>
          <a:ext cx="83270" cy="1055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867891" y="341219"/>
        <a:ext cx="58289" cy="633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88A95-47B8-4969-A8D7-8234B18982AE}">
      <dsp:nvSpPr>
        <dsp:cNvPr id="0" name=""/>
        <dsp:cNvSpPr/>
      </dsp:nvSpPr>
      <dsp:spPr>
        <a:xfrm>
          <a:off x="865520" y="91"/>
          <a:ext cx="312874" cy="312874"/>
        </a:xfrm>
        <a:prstGeom prst="ellipse">
          <a:avLst/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Collection</a:t>
          </a:r>
        </a:p>
      </dsp:txBody>
      <dsp:txXfrm>
        <a:off x="911339" y="45910"/>
        <a:ext cx="221236" cy="221236"/>
      </dsp:txXfrm>
    </dsp:sp>
    <dsp:sp modelId="{0668BDE1-B5D1-4B48-B7E4-C11F3A9DC320}">
      <dsp:nvSpPr>
        <dsp:cNvPr id="0" name=""/>
        <dsp:cNvSpPr/>
      </dsp:nvSpPr>
      <dsp:spPr>
        <a:xfrm rot="3600000">
          <a:off x="1096641" y="305201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1102886" y="315503"/>
        <a:ext cx="58289" cy="63357"/>
      </dsp:txXfrm>
    </dsp:sp>
    <dsp:sp modelId="{17131EA1-EEE5-4E23-8E0B-834FE3E1D1CA}">
      <dsp:nvSpPr>
        <dsp:cNvPr id="0" name=""/>
        <dsp:cNvSpPr/>
      </dsp:nvSpPr>
      <dsp:spPr>
        <a:xfrm>
          <a:off x="1100514" y="407113"/>
          <a:ext cx="312874" cy="312874"/>
        </a:xfrm>
        <a:prstGeom prst="ellipse">
          <a:avLst/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300" kern="1200" smtClean="0"/>
            <a:t>Sorting and dismantling</a:t>
          </a:r>
        </a:p>
      </dsp:txBody>
      <dsp:txXfrm>
        <a:off x="1146333" y="452932"/>
        <a:ext cx="221236" cy="221236"/>
      </dsp:txXfrm>
    </dsp:sp>
    <dsp:sp modelId="{3AA90DB8-D84E-41F2-804A-540FF15BE028}">
      <dsp:nvSpPr>
        <dsp:cNvPr id="0" name=""/>
        <dsp:cNvSpPr/>
      </dsp:nvSpPr>
      <dsp:spPr>
        <a:xfrm rot="10800000">
          <a:off x="982679" y="510753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 rot="10800000">
        <a:off x="1007660" y="531872"/>
        <a:ext cx="58289" cy="63357"/>
      </dsp:txXfrm>
    </dsp:sp>
    <dsp:sp modelId="{5B97BEF7-9AA0-40C6-9FF1-F36CE5BD9CF6}">
      <dsp:nvSpPr>
        <dsp:cNvPr id="0" name=""/>
        <dsp:cNvSpPr/>
      </dsp:nvSpPr>
      <dsp:spPr>
        <a:xfrm>
          <a:off x="630526" y="407113"/>
          <a:ext cx="312874" cy="312874"/>
        </a:xfrm>
        <a:prstGeom prst="ellipse">
          <a:avLst/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300" kern="1200" smtClean="0">
              <a:solidFill>
                <a:schemeClr val="bg1"/>
              </a:solidFill>
            </a:rPr>
            <a:t>Eco-designed remanufactured cartridges</a:t>
          </a:r>
        </a:p>
      </dsp:txBody>
      <dsp:txXfrm>
        <a:off x="676345" y="452932"/>
        <a:ext cx="221236" cy="221236"/>
      </dsp:txXfrm>
    </dsp:sp>
    <dsp:sp modelId="{99D26D12-412F-4A63-91BC-237196F94E26}">
      <dsp:nvSpPr>
        <dsp:cNvPr id="0" name=""/>
        <dsp:cNvSpPr/>
      </dsp:nvSpPr>
      <dsp:spPr>
        <a:xfrm rot="18000000">
          <a:off x="861646" y="309283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867891" y="341219"/>
        <a:ext cx="58289" cy="63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52469-0CF5-4F87-BCE3-100708CA6532}">
      <dsp:nvSpPr>
        <dsp:cNvPr id="0" name=""/>
        <dsp:cNvSpPr/>
      </dsp:nvSpPr>
      <dsp:spPr>
        <a:xfrm rot="8913086">
          <a:off x="249398" y="1330450"/>
          <a:ext cx="430323" cy="4303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54778-031D-49E1-8582-38EFDA514FA7}">
      <dsp:nvSpPr>
        <dsp:cNvPr id="0" name=""/>
        <dsp:cNvSpPr/>
      </dsp:nvSpPr>
      <dsp:spPr>
        <a:xfrm>
          <a:off x="344780" y="1514460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Recovery of materials</a:t>
          </a:r>
        </a:p>
      </dsp:txBody>
      <dsp:txXfrm>
        <a:off x="344780" y="1514460"/>
        <a:ext cx="239122" cy="119532"/>
      </dsp:txXfrm>
    </dsp:sp>
    <dsp:sp modelId="{BAB8BA4F-C1F0-4203-AC32-CC6723F415B7}">
      <dsp:nvSpPr>
        <dsp:cNvPr id="0" name=""/>
        <dsp:cNvSpPr/>
      </dsp:nvSpPr>
      <dsp:spPr>
        <a:xfrm rot="9199628">
          <a:off x="228860" y="1065926"/>
          <a:ext cx="430323" cy="4303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790B0-5653-4CA0-B691-21A9ED2A241F}">
      <dsp:nvSpPr>
        <dsp:cNvPr id="0" name=""/>
        <dsp:cNvSpPr/>
      </dsp:nvSpPr>
      <dsp:spPr>
        <a:xfrm>
          <a:off x="330535" y="1234557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Derivative products</a:t>
          </a:r>
        </a:p>
      </dsp:txBody>
      <dsp:txXfrm>
        <a:off x="330535" y="1234557"/>
        <a:ext cx="239122" cy="119532"/>
      </dsp:txXfrm>
    </dsp:sp>
    <dsp:sp modelId="{890BA417-0FA7-405A-94C8-D93A985A6BEF}">
      <dsp:nvSpPr>
        <dsp:cNvPr id="0" name=""/>
        <dsp:cNvSpPr/>
      </dsp:nvSpPr>
      <dsp:spPr>
        <a:xfrm rot="9455889">
          <a:off x="50680" y="916185"/>
          <a:ext cx="369714" cy="3698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9A33A-A504-4201-B8F8-4BC31A5D85CF}">
      <dsp:nvSpPr>
        <dsp:cNvPr id="0" name=""/>
        <dsp:cNvSpPr/>
      </dsp:nvSpPr>
      <dsp:spPr>
        <a:xfrm>
          <a:off x="118569" y="1037536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Materials assessment</a:t>
          </a:r>
        </a:p>
      </dsp:txBody>
      <dsp:txXfrm>
        <a:off x="118569" y="1037536"/>
        <a:ext cx="239122" cy="119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88A95-47B8-4969-A8D7-8234B18982AE}">
      <dsp:nvSpPr>
        <dsp:cNvPr id="0" name=""/>
        <dsp:cNvSpPr/>
      </dsp:nvSpPr>
      <dsp:spPr>
        <a:xfrm>
          <a:off x="865520" y="91"/>
          <a:ext cx="312874" cy="312874"/>
        </a:xfrm>
        <a:prstGeom prst="ellipse">
          <a:avLst/>
        </a:prstGeom>
        <a:solidFill>
          <a:schemeClr val="accent2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Collection</a:t>
          </a:r>
        </a:p>
      </dsp:txBody>
      <dsp:txXfrm>
        <a:off x="911339" y="45910"/>
        <a:ext cx="221236" cy="221236"/>
      </dsp:txXfrm>
    </dsp:sp>
    <dsp:sp modelId="{0668BDE1-B5D1-4B48-B7E4-C11F3A9DC320}">
      <dsp:nvSpPr>
        <dsp:cNvPr id="0" name=""/>
        <dsp:cNvSpPr/>
      </dsp:nvSpPr>
      <dsp:spPr>
        <a:xfrm rot="3600000">
          <a:off x="1096641" y="305201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1102886" y="315503"/>
        <a:ext cx="58289" cy="63357"/>
      </dsp:txXfrm>
    </dsp:sp>
    <dsp:sp modelId="{17131EA1-EEE5-4E23-8E0B-834FE3E1D1CA}">
      <dsp:nvSpPr>
        <dsp:cNvPr id="0" name=""/>
        <dsp:cNvSpPr/>
      </dsp:nvSpPr>
      <dsp:spPr>
        <a:xfrm>
          <a:off x="1100514" y="407113"/>
          <a:ext cx="312874" cy="312874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300" kern="1200" smtClean="0"/>
            <a:t>Sorting and dismantling</a:t>
          </a:r>
        </a:p>
      </dsp:txBody>
      <dsp:txXfrm>
        <a:off x="1146333" y="452932"/>
        <a:ext cx="221236" cy="221236"/>
      </dsp:txXfrm>
    </dsp:sp>
    <dsp:sp modelId="{3AA90DB8-D84E-41F2-804A-540FF15BE028}">
      <dsp:nvSpPr>
        <dsp:cNvPr id="0" name=""/>
        <dsp:cNvSpPr/>
      </dsp:nvSpPr>
      <dsp:spPr>
        <a:xfrm rot="10800000">
          <a:off x="982679" y="510753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 rot="10800000">
        <a:off x="1007660" y="531872"/>
        <a:ext cx="58289" cy="63357"/>
      </dsp:txXfrm>
    </dsp:sp>
    <dsp:sp modelId="{5B97BEF7-9AA0-40C6-9FF1-F36CE5BD9CF6}">
      <dsp:nvSpPr>
        <dsp:cNvPr id="0" name=""/>
        <dsp:cNvSpPr/>
      </dsp:nvSpPr>
      <dsp:spPr>
        <a:xfrm>
          <a:off x="630526" y="407113"/>
          <a:ext cx="312874" cy="312874"/>
        </a:xfrm>
        <a:prstGeom prst="ellipse">
          <a:avLst/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300" kern="1200" smtClean="0">
              <a:solidFill>
                <a:schemeClr val="bg1"/>
              </a:solidFill>
            </a:rPr>
            <a:t>Eco-designed remanufactured cartridges</a:t>
          </a:r>
        </a:p>
      </dsp:txBody>
      <dsp:txXfrm>
        <a:off x="676345" y="452932"/>
        <a:ext cx="221236" cy="221236"/>
      </dsp:txXfrm>
    </dsp:sp>
    <dsp:sp modelId="{99D26D12-412F-4A63-91BC-237196F94E26}">
      <dsp:nvSpPr>
        <dsp:cNvPr id="0" name=""/>
        <dsp:cNvSpPr/>
      </dsp:nvSpPr>
      <dsp:spPr>
        <a:xfrm rot="18000000">
          <a:off x="861646" y="309283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867891" y="341219"/>
        <a:ext cx="58289" cy="63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52469-0CF5-4F87-BCE3-100708CA6532}">
      <dsp:nvSpPr>
        <dsp:cNvPr id="0" name=""/>
        <dsp:cNvSpPr/>
      </dsp:nvSpPr>
      <dsp:spPr>
        <a:xfrm rot="8913086">
          <a:off x="249398" y="1330450"/>
          <a:ext cx="430323" cy="4303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54778-031D-49E1-8582-38EFDA514FA7}">
      <dsp:nvSpPr>
        <dsp:cNvPr id="0" name=""/>
        <dsp:cNvSpPr/>
      </dsp:nvSpPr>
      <dsp:spPr>
        <a:xfrm>
          <a:off x="344780" y="1514460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Recovery of materials</a:t>
          </a:r>
        </a:p>
      </dsp:txBody>
      <dsp:txXfrm>
        <a:off x="344780" y="1514460"/>
        <a:ext cx="239122" cy="119532"/>
      </dsp:txXfrm>
    </dsp:sp>
    <dsp:sp modelId="{BAB8BA4F-C1F0-4203-AC32-CC6723F415B7}">
      <dsp:nvSpPr>
        <dsp:cNvPr id="0" name=""/>
        <dsp:cNvSpPr/>
      </dsp:nvSpPr>
      <dsp:spPr>
        <a:xfrm rot="9199628">
          <a:off x="228860" y="1065926"/>
          <a:ext cx="430323" cy="4303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790B0-5653-4CA0-B691-21A9ED2A241F}">
      <dsp:nvSpPr>
        <dsp:cNvPr id="0" name=""/>
        <dsp:cNvSpPr/>
      </dsp:nvSpPr>
      <dsp:spPr>
        <a:xfrm>
          <a:off x="330535" y="1234557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Derivative products</a:t>
          </a:r>
        </a:p>
      </dsp:txBody>
      <dsp:txXfrm>
        <a:off x="330535" y="1234557"/>
        <a:ext cx="239122" cy="119532"/>
      </dsp:txXfrm>
    </dsp:sp>
    <dsp:sp modelId="{890BA417-0FA7-405A-94C8-D93A985A6BEF}">
      <dsp:nvSpPr>
        <dsp:cNvPr id="0" name=""/>
        <dsp:cNvSpPr/>
      </dsp:nvSpPr>
      <dsp:spPr>
        <a:xfrm rot="9455889">
          <a:off x="50680" y="916185"/>
          <a:ext cx="369714" cy="3698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9A33A-A504-4201-B8F8-4BC31A5D85CF}">
      <dsp:nvSpPr>
        <dsp:cNvPr id="0" name=""/>
        <dsp:cNvSpPr/>
      </dsp:nvSpPr>
      <dsp:spPr>
        <a:xfrm>
          <a:off x="118569" y="1037536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Materials assessment</a:t>
          </a:r>
        </a:p>
      </dsp:txBody>
      <dsp:txXfrm>
        <a:off x="118569" y="1037536"/>
        <a:ext cx="239122" cy="1195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88A95-47B8-4969-A8D7-8234B18982AE}">
      <dsp:nvSpPr>
        <dsp:cNvPr id="0" name=""/>
        <dsp:cNvSpPr/>
      </dsp:nvSpPr>
      <dsp:spPr>
        <a:xfrm>
          <a:off x="865520" y="91"/>
          <a:ext cx="312874" cy="312874"/>
        </a:xfrm>
        <a:prstGeom prst="ellipse">
          <a:avLst/>
        </a:prstGeom>
        <a:solidFill>
          <a:schemeClr val="accent2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Collection</a:t>
          </a:r>
        </a:p>
      </dsp:txBody>
      <dsp:txXfrm>
        <a:off x="911339" y="45910"/>
        <a:ext cx="221236" cy="221236"/>
      </dsp:txXfrm>
    </dsp:sp>
    <dsp:sp modelId="{0668BDE1-B5D1-4B48-B7E4-C11F3A9DC320}">
      <dsp:nvSpPr>
        <dsp:cNvPr id="0" name=""/>
        <dsp:cNvSpPr/>
      </dsp:nvSpPr>
      <dsp:spPr>
        <a:xfrm rot="3600000">
          <a:off x="1096641" y="305201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1102886" y="315503"/>
        <a:ext cx="58289" cy="63357"/>
      </dsp:txXfrm>
    </dsp:sp>
    <dsp:sp modelId="{17131EA1-EEE5-4E23-8E0B-834FE3E1D1CA}">
      <dsp:nvSpPr>
        <dsp:cNvPr id="0" name=""/>
        <dsp:cNvSpPr/>
      </dsp:nvSpPr>
      <dsp:spPr>
        <a:xfrm>
          <a:off x="1100514" y="407113"/>
          <a:ext cx="312874" cy="312874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300" kern="1200" smtClean="0"/>
            <a:t>Sorting and dismantling</a:t>
          </a:r>
        </a:p>
      </dsp:txBody>
      <dsp:txXfrm>
        <a:off x="1146333" y="452932"/>
        <a:ext cx="221236" cy="221236"/>
      </dsp:txXfrm>
    </dsp:sp>
    <dsp:sp modelId="{3AA90DB8-D84E-41F2-804A-540FF15BE028}">
      <dsp:nvSpPr>
        <dsp:cNvPr id="0" name=""/>
        <dsp:cNvSpPr/>
      </dsp:nvSpPr>
      <dsp:spPr>
        <a:xfrm rot="10800000">
          <a:off x="982679" y="510753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 rot="10800000">
        <a:off x="1007660" y="531872"/>
        <a:ext cx="58289" cy="63357"/>
      </dsp:txXfrm>
    </dsp:sp>
    <dsp:sp modelId="{5B97BEF7-9AA0-40C6-9FF1-F36CE5BD9CF6}">
      <dsp:nvSpPr>
        <dsp:cNvPr id="0" name=""/>
        <dsp:cNvSpPr/>
      </dsp:nvSpPr>
      <dsp:spPr>
        <a:xfrm>
          <a:off x="630526" y="407113"/>
          <a:ext cx="312874" cy="312874"/>
        </a:xfrm>
        <a:prstGeom prst="ellipse">
          <a:avLst/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300" kern="1200" smtClean="0">
              <a:solidFill>
                <a:schemeClr val="bg1"/>
              </a:solidFill>
            </a:rPr>
            <a:t>Eco-designed remanufactured cartridges</a:t>
          </a:r>
        </a:p>
      </dsp:txBody>
      <dsp:txXfrm>
        <a:off x="676345" y="452932"/>
        <a:ext cx="221236" cy="221236"/>
      </dsp:txXfrm>
    </dsp:sp>
    <dsp:sp modelId="{99D26D12-412F-4A63-91BC-237196F94E26}">
      <dsp:nvSpPr>
        <dsp:cNvPr id="0" name=""/>
        <dsp:cNvSpPr/>
      </dsp:nvSpPr>
      <dsp:spPr>
        <a:xfrm rot="18000000">
          <a:off x="861646" y="309283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867891" y="341219"/>
        <a:ext cx="58289" cy="633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52469-0CF5-4F87-BCE3-100708CA6532}">
      <dsp:nvSpPr>
        <dsp:cNvPr id="0" name=""/>
        <dsp:cNvSpPr/>
      </dsp:nvSpPr>
      <dsp:spPr>
        <a:xfrm rot="8913086">
          <a:off x="249398" y="1330450"/>
          <a:ext cx="430323" cy="4303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54778-031D-49E1-8582-38EFDA514FA7}">
      <dsp:nvSpPr>
        <dsp:cNvPr id="0" name=""/>
        <dsp:cNvSpPr/>
      </dsp:nvSpPr>
      <dsp:spPr>
        <a:xfrm>
          <a:off x="344780" y="1514460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Recovery of materials</a:t>
          </a:r>
        </a:p>
      </dsp:txBody>
      <dsp:txXfrm>
        <a:off x="344780" y="1514460"/>
        <a:ext cx="239122" cy="119532"/>
      </dsp:txXfrm>
    </dsp:sp>
    <dsp:sp modelId="{BAB8BA4F-C1F0-4203-AC32-CC6723F415B7}">
      <dsp:nvSpPr>
        <dsp:cNvPr id="0" name=""/>
        <dsp:cNvSpPr/>
      </dsp:nvSpPr>
      <dsp:spPr>
        <a:xfrm rot="9199628">
          <a:off x="228860" y="1065926"/>
          <a:ext cx="430323" cy="4303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790B0-5653-4CA0-B691-21A9ED2A241F}">
      <dsp:nvSpPr>
        <dsp:cNvPr id="0" name=""/>
        <dsp:cNvSpPr/>
      </dsp:nvSpPr>
      <dsp:spPr>
        <a:xfrm>
          <a:off x="330535" y="1234557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Derivative products</a:t>
          </a:r>
        </a:p>
      </dsp:txBody>
      <dsp:txXfrm>
        <a:off x="330535" y="1234557"/>
        <a:ext cx="239122" cy="119532"/>
      </dsp:txXfrm>
    </dsp:sp>
    <dsp:sp modelId="{890BA417-0FA7-405A-94C8-D93A985A6BEF}">
      <dsp:nvSpPr>
        <dsp:cNvPr id="0" name=""/>
        <dsp:cNvSpPr/>
      </dsp:nvSpPr>
      <dsp:spPr>
        <a:xfrm rot="9455889">
          <a:off x="50680" y="916185"/>
          <a:ext cx="369714" cy="3698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9A33A-A504-4201-B8F8-4BC31A5D85CF}">
      <dsp:nvSpPr>
        <dsp:cNvPr id="0" name=""/>
        <dsp:cNvSpPr/>
      </dsp:nvSpPr>
      <dsp:spPr>
        <a:xfrm>
          <a:off x="118569" y="1037536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Materials assessment</a:t>
          </a:r>
        </a:p>
      </dsp:txBody>
      <dsp:txXfrm>
        <a:off x="118569" y="1037536"/>
        <a:ext cx="239122" cy="1195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52469-0CF5-4F87-BCE3-100708CA6532}">
      <dsp:nvSpPr>
        <dsp:cNvPr id="0" name=""/>
        <dsp:cNvSpPr/>
      </dsp:nvSpPr>
      <dsp:spPr>
        <a:xfrm rot="8913086">
          <a:off x="249398" y="1330450"/>
          <a:ext cx="430323" cy="4303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54778-031D-49E1-8582-38EFDA514FA7}">
      <dsp:nvSpPr>
        <dsp:cNvPr id="0" name=""/>
        <dsp:cNvSpPr/>
      </dsp:nvSpPr>
      <dsp:spPr>
        <a:xfrm>
          <a:off x="344780" y="1514460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Recovery of materials</a:t>
          </a:r>
        </a:p>
      </dsp:txBody>
      <dsp:txXfrm>
        <a:off x="344780" y="1514460"/>
        <a:ext cx="239122" cy="119532"/>
      </dsp:txXfrm>
    </dsp:sp>
    <dsp:sp modelId="{BAB8BA4F-C1F0-4203-AC32-CC6723F415B7}">
      <dsp:nvSpPr>
        <dsp:cNvPr id="0" name=""/>
        <dsp:cNvSpPr/>
      </dsp:nvSpPr>
      <dsp:spPr>
        <a:xfrm rot="9199628">
          <a:off x="228860" y="1065926"/>
          <a:ext cx="430323" cy="4303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790B0-5653-4CA0-B691-21A9ED2A241F}">
      <dsp:nvSpPr>
        <dsp:cNvPr id="0" name=""/>
        <dsp:cNvSpPr/>
      </dsp:nvSpPr>
      <dsp:spPr>
        <a:xfrm>
          <a:off x="330535" y="1234557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Derivative products</a:t>
          </a:r>
        </a:p>
      </dsp:txBody>
      <dsp:txXfrm>
        <a:off x="330535" y="1234557"/>
        <a:ext cx="239122" cy="119532"/>
      </dsp:txXfrm>
    </dsp:sp>
    <dsp:sp modelId="{890BA417-0FA7-405A-94C8-D93A985A6BEF}">
      <dsp:nvSpPr>
        <dsp:cNvPr id="0" name=""/>
        <dsp:cNvSpPr/>
      </dsp:nvSpPr>
      <dsp:spPr>
        <a:xfrm rot="9455889">
          <a:off x="50680" y="916185"/>
          <a:ext cx="369714" cy="3698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9A33A-A504-4201-B8F8-4BC31A5D85CF}">
      <dsp:nvSpPr>
        <dsp:cNvPr id="0" name=""/>
        <dsp:cNvSpPr/>
      </dsp:nvSpPr>
      <dsp:spPr>
        <a:xfrm>
          <a:off x="118569" y="1037536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Materials assessment</a:t>
          </a:r>
        </a:p>
      </dsp:txBody>
      <dsp:txXfrm>
        <a:off x="118569" y="1037536"/>
        <a:ext cx="239122" cy="1195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88A95-47B8-4969-A8D7-8234B18982AE}">
      <dsp:nvSpPr>
        <dsp:cNvPr id="0" name=""/>
        <dsp:cNvSpPr/>
      </dsp:nvSpPr>
      <dsp:spPr>
        <a:xfrm>
          <a:off x="865520" y="91"/>
          <a:ext cx="312874" cy="312874"/>
        </a:xfrm>
        <a:prstGeom prst="ellipse">
          <a:avLst/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Collection</a:t>
          </a:r>
        </a:p>
      </dsp:txBody>
      <dsp:txXfrm>
        <a:off x="911339" y="45910"/>
        <a:ext cx="221236" cy="221236"/>
      </dsp:txXfrm>
    </dsp:sp>
    <dsp:sp modelId="{0668BDE1-B5D1-4B48-B7E4-C11F3A9DC320}">
      <dsp:nvSpPr>
        <dsp:cNvPr id="0" name=""/>
        <dsp:cNvSpPr/>
      </dsp:nvSpPr>
      <dsp:spPr>
        <a:xfrm rot="3600000">
          <a:off x="1096641" y="305201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1102886" y="315503"/>
        <a:ext cx="58289" cy="63357"/>
      </dsp:txXfrm>
    </dsp:sp>
    <dsp:sp modelId="{17131EA1-EEE5-4E23-8E0B-834FE3E1D1CA}">
      <dsp:nvSpPr>
        <dsp:cNvPr id="0" name=""/>
        <dsp:cNvSpPr/>
      </dsp:nvSpPr>
      <dsp:spPr>
        <a:xfrm>
          <a:off x="1100514" y="407113"/>
          <a:ext cx="312874" cy="312874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300" kern="1200" smtClean="0"/>
            <a:t>Sorting and dismantling</a:t>
          </a:r>
        </a:p>
      </dsp:txBody>
      <dsp:txXfrm>
        <a:off x="1146333" y="452932"/>
        <a:ext cx="221236" cy="221236"/>
      </dsp:txXfrm>
    </dsp:sp>
    <dsp:sp modelId="{3AA90DB8-D84E-41F2-804A-540FF15BE028}">
      <dsp:nvSpPr>
        <dsp:cNvPr id="0" name=""/>
        <dsp:cNvSpPr/>
      </dsp:nvSpPr>
      <dsp:spPr>
        <a:xfrm rot="10800000">
          <a:off x="982679" y="510753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 rot="10800000">
        <a:off x="1007660" y="531872"/>
        <a:ext cx="58289" cy="63357"/>
      </dsp:txXfrm>
    </dsp:sp>
    <dsp:sp modelId="{5B97BEF7-9AA0-40C6-9FF1-F36CE5BD9CF6}">
      <dsp:nvSpPr>
        <dsp:cNvPr id="0" name=""/>
        <dsp:cNvSpPr/>
      </dsp:nvSpPr>
      <dsp:spPr>
        <a:xfrm>
          <a:off x="630526" y="407113"/>
          <a:ext cx="312874" cy="312874"/>
        </a:xfrm>
        <a:prstGeom prst="ellipse">
          <a:avLst/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300" kern="1200" smtClean="0">
              <a:solidFill>
                <a:schemeClr val="bg1"/>
              </a:solidFill>
            </a:rPr>
            <a:t>Eco-designed remanufactured cartridges</a:t>
          </a:r>
        </a:p>
      </dsp:txBody>
      <dsp:txXfrm>
        <a:off x="676345" y="452932"/>
        <a:ext cx="221236" cy="221236"/>
      </dsp:txXfrm>
    </dsp:sp>
    <dsp:sp modelId="{99D26D12-412F-4A63-91BC-237196F94E26}">
      <dsp:nvSpPr>
        <dsp:cNvPr id="0" name=""/>
        <dsp:cNvSpPr/>
      </dsp:nvSpPr>
      <dsp:spPr>
        <a:xfrm rot="18000000">
          <a:off x="861646" y="309283"/>
          <a:ext cx="83270" cy="10559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867891" y="341219"/>
        <a:ext cx="58289" cy="633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52469-0CF5-4F87-BCE3-100708CA6532}">
      <dsp:nvSpPr>
        <dsp:cNvPr id="0" name=""/>
        <dsp:cNvSpPr/>
      </dsp:nvSpPr>
      <dsp:spPr>
        <a:xfrm rot="8913086">
          <a:off x="249398" y="1330450"/>
          <a:ext cx="430323" cy="4303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7030A0"/>
        </a:soli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54778-031D-49E1-8582-38EFDA514FA7}">
      <dsp:nvSpPr>
        <dsp:cNvPr id="0" name=""/>
        <dsp:cNvSpPr/>
      </dsp:nvSpPr>
      <dsp:spPr>
        <a:xfrm>
          <a:off x="344780" y="1514460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Recovery of materials</a:t>
          </a:r>
        </a:p>
      </dsp:txBody>
      <dsp:txXfrm>
        <a:off x="344780" y="1514460"/>
        <a:ext cx="239122" cy="119532"/>
      </dsp:txXfrm>
    </dsp:sp>
    <dsp:sp modelId="{BAB8BA4F-C1F0-4203-AC32-CC6723F415B7}">
      <dsp:nvSpPr>
        <dsp:cNvPr id="0" name=""/>
        <dsp:cNvSpPr/>
      </dsp:nvSpPr>
      <dsp:spPr>
        <a:xfrm rot="9199628">
          <a:off x="228860" y="1065926"/>
          <a:ext cx="430323" cy="4303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479BF"/>
        </a:solidFill>
        <a:ln>
          <a:solidFill>
            <a:srgbClr val="0071B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790B0-5653-4CA0-B691-21A9ED2A241F}">
      <dsp:nvSpPr>
        <dsp:cNvPr id="0" name=""/>
        <dsp:cNvSpPr/>
      </dsp:nvSpPr>
      <dsp:spPr>
        <a:xfrm>
          <a:off x="330535" y="1234557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Derivative products</a:t>
          </a:r>
        </a:p>
      </dsp:txBody>
      <dsp:txXfrm>
        <a:off x="330535" y="1234557"/>
        <a:ext cx="239122" cy="119532"/>
      </dsp:txXfrm>
    </dsp:sp>
    <dsp:sp modelId="{890BA417-0FA7-405A-94C8-D93A985A6BEF}">
      <dsp:nvSpPr>
        <dsp:cNvPr id="0" name=""/>
        <dsp:cNvSpPr/>
      </dsp:nvSpPr>
      <dsp:spPr>
        <a:xfrm rot="9455889">
          <a:off x="50680" y="916185"/>
          <a:ext cx="369714" cy="3698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9A33A-A504-4201-B8F8-4BC31A5D85CF}">
      <dsp:nvSpPr>
        <dsp:cNvPr id="0" name=""/>
        <dsp:cNvSpPr/>
      </dsp:nvSpPr>
      <dsp:spPr>
        <a:xfrm>
          <a:off x="118569" y="1037536"/>
          <a:ext cx="239122" cy="11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0" i="0"/>
          </a:pPr>
          <a:r>
            <a:rPr lang="x-none" sz="400" kern="1200" smtClean="0"/>
            <a:t>Materials assessment</a:t>
          </a:r>
        </a:p>
      </dsp:txBody>
      <dsp:txXfrm>
        <a:off x="118569" y="1037536"/>
        <a:ext cx="239122" cy="119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2DC60-FA87-4275-94FB-F2A647AAB16E}" type="datetimeFigureOut">
              <a:rPr lang="fr-FR" smtClean="0"/>
              <a:t>11/03/2016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F51C8-B873-4AD4-AAEF-784B665A8F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155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D3A41-FDF5-4E24-AC73-EB2E25BAAFC8}" type="datetimeFigureOut">
              <a:rPr lang="fr-FR" smtClean="0"/>
              <a:t>11/03/2016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EFED9-6AF8-4114-8830-B55058E8AE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97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EFED9-6AF8-4114-8830-B55058E8AE8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1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sz="1600" dirty="0" smtClean="0">
                <a:latin typeface="Lucida Sans Unicode" panose="020B0602030504020204" pitchFamily="34" charset="0"/>
              </a:rPr>
              <a:t>OWA ce sont des cartouches d’impression remanufacturées par ARMOR enrichies de nombreux services qui assurent véritablement un traitement de fin de vie . </a:t>
            </a:r>
          </a:p>
          <a:p>
            <a:pPr lvl="1"/>
            <a:r>
              <a:rPr lang="fr-FR" sz="1600" dirty="0" smtClean="0">
                <a:latin typeface="Lucida Sans Unicode" panose="020B0602030504020204" pitchFamily="34" charset="0"/>
              </a:rPr>
              <a:t>Les cartouches d’impression sont collectés et ont réellement une 2</a:t>
            </a:r>
            <a:r>
              <a:rPr lang="fr-FR" sz="1600" baseline="30000" dirty="0" smtClean="0">
                <a:latin typeface="Lucida Sans Unicode" panose="020B0602030504020204" pitchFamily="34" charset="0"/>
              </a:rPr>
              <a:t>nd</a:t>
            </a:r>
            <a:r>
              <a:rPr lang="fr-FR" sz="1600" dirty="0" smtClean="0">
                <a:latin typeface="Lucida Sans Unicode" panose="020B0602030504020204" pitchFamily="34" charset="0"/>
              </a:rPr>
              <a:t> vie : soit comme cartouche d’impression remanufacturée , soit de nouveaux produits issus de la valorisation des matières démantelées.</a:t>
            </a:r>
          </a:p>
          <a:p>
            <a:pPr lvl="1"/>
            <a:endParaRPr lang="fr-FR" sz="1600" b="1" dirty="0" smtClean="0"/>
          </a:p>
          <a:p>
            <a:pPr lvl="1" algn="ctr"/>
            <a:r>
              <a:rPr lang="fr-FR" sz="1600" b="1" dirty="0" smtClean="0"/>
              <a:t>OWA une offre tout-en-un adaptée aux entreprises.</a:t>
            </a:r>
          </a:p>
          <a:p>
            <a:pPr lvl="1"/>
            <a:endParaRPr lang="fr-FR" sz="1600" dirty="0" smtClean="0">
              <a:latin typeface="Lucida Sans Unicode" panose="020B0602030504020204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EFED9-6AF8-4114-8830-B55058E8AE8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763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33498"/>
            <a:ext cx="9144000" cy="6891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" y="-50915"/>
            <a:ext cx="9621194" cy="6919047"/>
            <a:chOff x="1" y="-52255"/>
            <a:chExt cx="9621194" cy="6919047"/>
          </a:xfrm>
        </p:grpSpPr>
        <p:sp>
          <p:nvSpPr>
            <p:cNvPr id="8" name="Forme libre 7"/>
            <p:cNvSpPr/>
            <p:nvPr/>
          </p:nvSpPr>
          <p:spPr>
            <a:xfrm>
              <a:off x="3367620" y="-51924"/>
              <a:ext cx="1692070" cy="6909924"/>
            </a:xfrm>
            <a:custGeom>
              <a:avLst/>
              <a:gdLst>
                <a:gd name="connsiteX0" fmla="*/ 0 w 1336431"/>
                <a:gd name="connsiteY0" fmla="*/ 0 h 6866792"/>
                <a:gd name="connsiteX1" fmla="*/ 149469 w 1336431"/>
                <a:gd name="connsiteY1" fmla="*/ 6866792 h 6866792"/>
                <a:gd name="connsiteX2" fmla="*/ 1336431 w 1336431"/>
                <a:gd name="connsiteY2" fmla="*/ 6866792 h 6866792"/>
                <a:gd name="connsiteX3" fmla="*/ 1213339 w 1336431"/>
                <a:gd name="connsiteY3" fmla="*/ 0 h 6866792"/>
                <a:gd name="connsiteX4" fmla="*/ 0 w 1336431"/>
                <a:gd name="connsiteY4" fmla="*/ 0 h 6866792"/>
                <a:gd name="connsiteX0dup0" fmla="*/ 0 w 1336431"/>
                <a:gd name="connsiteY0dup0" fmla="*/ 0 h 6866792"/>
                <a:gd name="connsiteX1dup0" fmla="*/ 149469 w 1336431"/>
                <a:gd name="connsiteY1dup0" fmla="*/ 6866792 h 6866792"/>
                <a:gd name="connsiteX2dup0" fmla="*/ 1336431 w 1336431"/>
                <a:gd name="connsiteY2dup0" fmla="*/ 6866792 h 6866792"/>
                <a:gd name="connsiteX3dup0" fmla="*/ 1213339 w 1336431"/>
                <a:gd name="connsiteY3dup0" fmla="*/ 0 h 6866792"/>
                <a:gd name="connsiteX4dup0" fmla="*/ 0 w 1336431"/>
                <a:gd name="connsiteY4dup0" fmla="*/ 0 h 6866792"/>
                <a:gd name="connsiteX0dup0dup1" fmla="*/ 0 w 1336431"/>
                <a:gd name="connsiteY0dup0dup1" fmla="*/ 0 h 6866792"/>
                <a:gd name="connsiteX1dup0dup1" fmla="*/ 149469 w 1336431"/>
                <a:gd name="connsiteY1dup0dup1" fmla="*/ 6866792 h 6866792"/>
                <a:gd name="connsiteX2dup0dup1" fmla="*/ 1336431 w 1336431"/>
                <a:gd name="connsiteY2dup0dup1" fmla="*/ 6866792 h 6866792"/>
                <a:gd name="connsiteX3dup0dup1" fmla="*/ 1213339 w 1336431"/>
                <a:gd name="connsiteY3dup0dup1" fmla="*/ 0 h 6866792"/>
                <a:gd name="connsiteX4dup0dup1" fmla="*/ 0 w 1336431"/>
                <a:gd name="connsiteY4dup0dup1" fmla="*/ 0 h 6866792"/>
                <a:gd name="connsiteX0dup0dup1dup2" fmla="*/ 0 w 1336431"/>
                <a:gd name="connsiteY0dup0dup1dup2" fmla="*/ 0 h 6866792"/>
                <a:gd name="connsiteX1dup0dup1dup2" fmla="*/ 149469 w 1336431"/>
                <a:gd name="connsiteY1dup0dup1dup2" fmla="*/ 6866792 h 6866792"/>
                <a:gd name="connsiteX2dup0dup1dup2" fmla="*/ 1336431 w 1336431"/>
                <a:gd name="connsiteY2dup0dup1dup2" fmla="*/ 6866792 h 6866792"/>
                <a:gd name="connsiteX3dup0dup1dup2" fmla="*/ 1213339 w 1336431"/>
                <a:gd name="connsiteY3dup0dup1dup2" fmla="*/ 0 h 6866792"/>
                <a:gd name="connsiteX4dup0dup1dup2" fmla="*/ 0 w 1336431"/>
                <a:gd name="connsiteY4dup0dup1dup2" fmla="*/ 0 h 6866792"/>
                <a:gd name="connsiteX0dup0dup1dup2dup3" fmla="*/ 0 w 1336431"/>
                <a:gd name="connsiteY0dup0dup1dup2dup3" fmla="*/ 0 h 6866792"/>
                <a:gd name="connsiteX1dup0dup1dup2dup3" fmla="*/ 149469 w 1336431"/>
                <a:gd name="connsiteY1dup0dup1dup2dup3" fmla="*/ 6866792 h 6866792"/>
                <a:gd name="connsiteX2dup0dup1dup2dup3" fmla="*/ 1336431 w 1336431"/>
                <a:gd name="connsiteY2dup0dup1dup2dup3" fmla="*/ 6866792 h 6866792"/>
                <a:gd name="connsiteX3dup0dup1dup2dup3" fmla="*/ 1213339 w 1336431"/>
                <a:gd name="connsiteY3dup0dup1dup2dup3" fmla="*/ 0 h 6866792"/>
                <a:gd name="connsiteX4dup0dup1dup2dup3" fmla="*/ 0 w 1336431"/>
                <a:gd name="connsiteY4dup0dup1dup2dup3" fmla="*/ 0 h 6866792"/>
                <a:gd name="connsiteX0dup0dup1dup2dup3dup4" fmla="*/ 0 w 1336431"/>
                <a:gd name="connsiteY0dup0dup1dup2dup3dup4" fmla="*/ 0 h 6866792"/>
                <a:gd name="connsiteX1dup0dup1dup2dup3dup4" fmla="*/ 149469 w 1336431"/>
                <a:gd name="connsiteY1dup0dup1dup2dup3dup4" fmla="*/ 6866792 h 6866792"/>
                <a:gd name="connsiteX2dup0dup1dup2dup3dup4" fmla="*/ 1336431 w 1336431"/>
                <a:gd name="connsiteY2dup0dup1dup2dup3dup4" fmla="*/ 6866792 h 6866792"/>
                <a:gd name="connsiteX3dup0dup1dup2dup3dup4" fmla="*/ 1213339 w 1336431"/>
                <a:gd name="connsiteY3dup0dup1dup2dup3dup4" fmla="*/ 0 h 6866792"/>
                <a:gd name="connsiteX4dup0dup1dup2dup3dup4" fmla="*/ 0 w 1336431"/>
                <a:gd name="connsiteY4dup0dup1dup2dup3dup4" fmla="*/ 0 h 6866792"/>
                <a:gd name="connsiteX0dup0dup1dup2dup3dup4dup5" fmla="*/ 0 w 1336431"/>
                <a:gd name="connsiteY0dup0dup1dup2dup3dup4dup5" fmla="*/ 0 h 6866792"/>
                <a:gd name="connsiteX1dup0dup1dup2dup3dup4dup5" fmla="*/ 149469 w 1336431"/>
                <a:gd name="connsiteY1dup0dup1dup2dup3dup4dup5" fmla="*/ 6866792 h 6866792"/>
                <a:gd name="connsiteX2dup0dup1dup2dup3dup4dup5" fmla="*/ 1336431 w 1336431"/>
                <a:gd name="connsiteY2dup0dup1dup2dup3dup4dup5" fmla="*/ 6866792 h 6866792"/>
                <a:gd name="connsiteX3dup0dup1dup2dup3dup4dup5" fmla="*/ 1213339 w 1336431"/>
                <a:gd name="connsiteY3dup0dup1dup2dup3dup4dup5" fmla="*/ 0 h 6866792"/>
                <a:gd name="connsiteX4dup0dup1dup2dup3dup4dup5" fmla="*/ 0 w 1336431"/>
                <a:gd name="connsiteY4dup0dup1dup2dup3dup4dup5" fmla="*/ 0 h 6866792"/>
                <a:gd name="connsiteX0dup0dup1dup2dup3dup4dup5dup6" fmla="*/ 0 w 1336431"/>
                <a:gd name="connsiteY0dup0dup1dup2dup3dup4dup5dup6" fmla="*/ 0 h 6866792"/>
                <a:gd name="connsiteX1dup0dup1dup2dup3dup4dup5dup6" fmla="*/ 149469 w 1336431"/>
                <a:gd name="connsiteY1dup0dup1dup2dup3dup4dup5dup6" fmla="*/ 6866792 h 6866792"/>
                <a:gd name="connsiteX2dup0dup1dup2dup3dup4dup5dup6" fmla="*/ 1336431 w 1336431"/>
                <a:gd name="connsiteY2dup0dup1dup2dup3dup4dup5dup6" fmla="*/ 6866792 h 6866792"/>
                <a:gd name="connsiteX3dup0dup1dup2dup3dup4dup5dup6" fmla="*/ 1213339 w 1336431"/>
                <a:gd name="connsiteY3dup0dup1dup2dup3dup4dup5dup6" fmla="*/ 0 h 6866792"/>
                <a:gd name="connsiteX4dup0dup1dup2dup3dup4dup5dup6" fmla="*/ 0 w 1336431"/>
                <a:gd name="connsiteY4dup0dup1dup2dup3dup4dup5dup6" fmla="*/ 0 h 6866792"/>
                <a:gd name="connsiteX0dup0dup1dup2dup3dup4dup5dup6dup7" fmla="*/ 0 w 1555412"/>
                <a:gd name="connsiteY0dup0dup1dup2dup3dup4dup5dup6dup7" fmla="*/ 0 h 6866792"/>
                <a:gd name="connsiteX1dup0dup1dup2dup3dup4dup5dup6dup7" fmla="*/ 149469 w 1555412"/>
                <a:gd name="connsiteY1dup0dup1dup2dup3dup4dup5dup6dup7" fmla="*/ 6866792 h 6866792"/>
                <a:gd name="connsiteX2dup0dup1dup2dup3dup4dup5dup6dup7" fmla="*/ 1336431 w 1555412"/>
                <a:gd name="connsiteY2dup0dup1dup2dup3dup4dup5dup6dup7" fmla="*/ 6866792 h 6866792"/>
                <a:gd name="connsiteX3dup0dup1dup2dup3dup4dup5dup6dup7" fmla="*/ 1213339 w 1555412"/>
                <a:gd name="connsiteY3dup0dup1dup2dup3dup4dup5dup6dup7" fmla="*/ 0 h 6866792"/>
                <a:gd name="connsiteX4dup0dup1dup2dup3dup4dup5dup6dup7" fmla="*/ 0 w 1555412"/>
                <a:gd name="connsiteY4dup0dup1dup2dup3dup4dup5dup6dup7" fmla="*/ 0 h 6866792"/>
                <a:gd name="connsiteX0dup0dup1dup2dup3dup4dup5dup6dup7dup8" fmla="*/ 0 w 1694283"/>
                <a:gd name="connsiteY0dup0dup1dup2dup3dup4dup5dup6dup7dup8" fmla="*/ 0 h 6866792"/>
                <a:gd name="connsiteX1dup0dup1dup2dup3dup4dup5dup6dup7dup8" fmla="*/ 149469 w 1694283"/>
                <a:gd name="connsiteY1dup0dup1dup2dup3dup4dup5dup6dup7dup8" fmla="*/ 6866792 h 6866792"/>
                <a:gd name="connsiteX2dup0dup1dup2dup3dup4dup5dup6dup7dup8" fmla="*/ 1336431 w 1694283"/>
                <a:gd name="connsiteY2dup0dup1dup2dup3dup4dup5dup6dup7dup8" fmla="*/ 6866792 h 6866792"/>
                <a:gd name="connsiteX3dup0dup1dup2dup3dup4dup5dup6dup7dup8" fmla="*/ 1213339 w 1694283"/>
                <a:gd name="connsiteY3dup0dup1dup2dup3dup4dup5dup6dup7dup8" fmla="*/ 0 h 6866792"/>
                <a:gd name="connsiteX4dup0dup1dup2dup3dup4dup5dup6dup7dup8" fmla="*/ 0 w 1694283"/>
                <a:gd name="connsiteY4dup0dup1dup2dup3dup4dup5dup6dup7dup8" fmla="*/ 0 h 6866792"/>
                <a:gd name="connsiteX0dup0dup1dup2dup3dup4dup5dup6dup7dup8dup9" fmla="*/ 0 w 1683443"/>
                <a:gd name="connsiteY0dup0dup1dup2dup3dup4dup5dup6dup7dup8dup9" fmla="*/ 43132 h 6909924"/>
                <a:gd name="connsiteX1dup0dup1dup2dup3dup4dup5dup6dup7dup8dup9" fmla="*/ 149469 w 1683443"/>
                <a:gd name="connsiteY1dup0dup1dup2dup3dup4dup5dup6dup7dup8dup9" fmla="*/ 6909924 h 6909924"/>
                <a:gd name="connsiteX2dup0dup1dup2dup3dup4dup5dup6dup7dup8dup9" fmla="*/ 1336431 w 1683443"/>
                <a:gd name="connsiteY2dup0dup1dup2dup3dup4dup5dup6dup7dup8dup9" fmla="*/ 6909924 h 6909924"/>
                <a:gd name="connsiteX3dup0dup1dup2dup3dup4dup5dup6dup7dup8dup9" fmla="*/ 1187460 w 1683443"/>
                <a:gd name="connsiteY3dup0dup1dup2dup3dup4dup5dup6dup7dup8dup9" fmla="*/ 0 h 6909924"/>
                <a:gd name="connsiteX4dup0dup1dup2dup3dup4dup5dup6dup7dup8dup9" fmla="*/ 0 w 1683443"/>
                <a:gd name="connsiteY4dup0dup1dup2dup3dup4dup5dup6dup7dup8dup9" fmla="*/ 43132 h 6909924"/>
                <a:gd name="connsiteX0dup0dup1dup2dup3dup4dup5dup6dup7dup8dup9dup10" fmla="*/ 0 w 1692070"/>
                <a:gd name="connsiteY0dup0dup1dup2dup3dup4dup5dup6dup7dup8dup9dup10" fmla="*/ 25879 h 6909924"/>
                <a:gd name="connsiteX1dup0dup1dup2dup3dup4dup5dup6dup7dup8dup9dup10" fmla="*/ 158096 w 1692070"/>
                <a:gd name="connsiteY1dup0dup1dup2dup3dup4dup5dup6dup7dup8dup9dup10" fmla="*/ 6909924 h 6909924"/>
                <a:gd name="connsiteX2dup0dup1dup2dup3dup4dup5dup6dup7dup8dup9dup10" fmla="*/ 1345058 w 1692070"/>
                <a:gd name="connsiteY2dup0dup1dup2dup3dup4dup5dup6dup7dup8dup9dup10" fmla="*/ 6909924 h 6909924"/>
                <a:gd name="connsiteX3dup0dup1dup2dup3dup4dup5dup6dup7dup8dup9dup10" fmla="*/ 1196087 w 1692070"/>
                <a:gd name="connsiteY3dup0dup1dup2dup3dup4dup5dup6dup7dup8dup9dup10" fmla="*/ 0 h 6909924"/>
                <a:gd name="connsiteX4dup0dup1dup2dup3dup4dup5dup6dup7dup8dup9dup10" fmla="*/ 0 w 1692070"/>
                <a:gd name="connsiteY4dup0dup1dup2dup3dup4dup5dup6dup7dup8dup9dup10" fmla="*/ 25879 h 6909924"/>
              </a:gdLst>
              <a:ahLst/>
              <a:cxnLst>
                <a:cxn ang="0">
                  <a:pos x="connsiteX0dup0dup1dup2dup3dup4dup5dup6dup7dup8dup9dup10" y="connsiteY0dup0dup1dup2dup3dup4dup5dup6dup7dup8dup9dup10"/>
                </a:cxn>
                <a:cxn ang="0">
                  <a:pos x="connsiteX1dup0dup1dup2dup3dup4dup5dup6dup7dup8dup9dup10" y="connsiteY1dup0dup1dup2dup3dup4dup5dup6dup7dup8dup9dup10"/>
                </a:cxn>
                <a:cxn ang="0">
                  <a:pos x="connsiteX2dup0dup1dup2dup3dup4dup5dup6dup7dup8dup9dup10" y="connsiteY2dup0dup1dup2dup3dup4dup5dup6dup7dup8dup9dup10"/>
                </a:cxn>
                <a:cxn ang="0">
                  <a:pos x="connsiteX3dup0dup1dup2dup3dup4dup5dup6dup7dup8dup9dup10" y="connsiteY3dup0dup1dup2dup3dup4dup5dup6dup7dup8dup9dup10"/>
                </a:cxn>
                <a:cxn ang="0">
                  <a:pos x="connsiteX4dup0dup1dup2dup3dup4dup5dup6dup7dup8dup9dup10" y="connsiteY4dup0dup1dup2dup3dup4dup5dup6dup7dup8dup9dup10"/>
                </a:cxn>
              </a:cxnLst>
              <a:rect l="l" t="t" r="r" b="b"/>
              <a:pathLst>
                <a:path w="1692070" h="6909924">
                  <a:moveTo>
                    <a:pt x="0" y="25879"/>
                  </a:moveTo>
                  <a:cubicBezTo>
                    <a:pt x="937846" y="2446695"/>
                    <a:pt x="530303" y="5306792"/>
                    <a:pt x="158096" y="6909924"/>
                  </a:cubicBezTo>
                  <a:lnTo>
                    <a:pt x="1345058" y="6909924"/>
                  </a:lnTo>
                  <a:cubicBezTo>
                    <a:pt x="1884320" y="4497901"/>
                    <a:pt x="1764657" y="1655885"/>
                    <a:pt x="1196087" y="0"/>
                  </a:cubicBezTo>
                  <a:lnTo>
                    <a:pt x="0" y="25879"/>
                  </a:lnTo>
                  <a:close/>
                </a:path>
              </a:pathLst>
            </a:custGeom>
            <a:solidFill>
              <a:srgbClr val="C60C1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6684267" y="-52255"/>
              <a:ext cx="2485612" cy="6910255"/>
            </a:xfrm>
            <a:custGeom>
              <a:avLst/>
              <a:gdLst>
                <a:gd name="connsiteX0" fmla="*/ 404446 w 1802423"/>
                <a:gd name="connsiteY0" fmla="*/ 8792 h 6901962"/>
                <a:gd name="connsiteX1" fmla="*/ 0 w 1802423"/>
                <a:gd name="connsiteY1" fmla="*/ 6901962 h 6901962"/>
                <a:gd name="connsiteX2" fmla="*/ 1415561 w 1802423"/>
                <a:gd name="connsiteY2" fmla="*/ 6901962 h 6901962"/>
                <a:gd name="connsiteX3" fmla="*/ 1802423 w 1802423"/>
                <a:gd name="connsiteY3" fmla="*/ 360485 h 6901962"/>
                <a:gd name="connsiteX4" fmla="*/ 1802423 w 1802423"/>
                <a:gd name="connsiteY4" fmla="*/ 0 h 6901962"/>
                <a:gd name="connsiteX5" fmla="*/ 404446 w 1802423"/>
                <a:gd name="connsiteY5" fmla="*/ 8792 h 6901962"/>
                <a:gd name="connsiteX0dup0" fmla="*/ 835658 w 2233635"/>
                <a:gd name="connsiteY0dup0" fmla="*/ 8792 h 6901962"/>
                <a:gd name="connsiteX1dup0" fmla="*/ 431212 w 2233635"/>
                <a:gd name="connsiteY1dup0" fmla="*/ 6901962 h 6901962"/>
                <a:gd name="connsiteX2dup0" fmla="*/ 1846773 w 2233635"/>
                <a:gd name="connsiteY2dup0" fmla="*/ 6901962 h 6901962"/>
                <a:gd name="connsiteX3dup0" fmla="*/ 2233635 w 2233635"/>
                <a:gd name="connsiteY3dup0" fmla="*/ 360485 h 6901962"/>
                <a:gd name="connsiteX4dup0" fmla="*/ 2233635 w 2233635"/>
                <a:gd name="connsiteY4dup0" fmla="*/ 0 h 6901962"/>
                <a:gd name="connsiteX5dup0" fmla="*/ 835658 w 2233635"/>
                <a:gd name="connsiteY5dup0" fmla="*/ 8792 h 6901962"/>
                <a:gd name="connsiteX0dup0dup1" fmla="*/ 1084556 w 2482533"/>
                <a:gd name="connsiteY0dup0dup1" fmla="*/ 8792 h 6901962"/>
                <a:gd name="connsiteX1dup0dup1" fmla="*/ 680110 w 2482533"/>
                <a:gd name="connsiteY1dup0dup1" fmla="*/ 6901962 h 6901962"/>
                <a:gd name="connsiteX2dup0dup1" fmla="*/ 2095671 w 2482533"/>
                <a:gd name="connsiteY2dup0dup1" fmla="*/ 6901962 h 6901962"/>
                <a:gd name="connsiteX3dup0dup1" fmla="*/ 2482533 w 2482533"/>
                <a:gd name="connsiteY3dup0dup1" fmla="*/ 360485 h 6901962"/>
                <a:gd name="connsiteX4dup0dup1" fmla="*/ 2482533 w 2482533"/>
                <a:gd name="connsiteY4dup0dup1" fmla="*/ 0 h 6901962"/>
                <a:gd name="connsiteX5dup0dup1" fmla="*/ 1084556 w 2482533"/>
                <a:gd name="connsiteY5dup0dup1" fmla="*/ 8792 h 6901962"/>
                <a:gd name="connsiteX0dup0dup1dup2" fmla="*/ 1084556 w 2482533"/>
                <a:gd name="connsiteY0dup0dup1dup2" fmla="*/ 8792 h 6901962"/>
                <a:gd name="connsiteX1dup0dup1dup2" fmla="*/ 680110 w 2482533"/>
                <a:gd name="connsiteY1dup0dup1dup2" fmla="*/ 6901962 h 6901962"/>
                <a:gd name="connsiteX2dup0dup1dup2" fmla="*/ 2095671 w 2482533"/>
                <a:gd name="connsiteY2dup0dup1dup2" fmla="*/ 6901962 h 6901962"/>
                <a:gd name="connsiteX3dup0dup1dup2" fmla="*/ 2482533 w 2482533"/>
                <a:gd name="connsiteY3dup0dup1dup2" fmla="*/ 360485 h 6901962"/>
                <a:gd name="connsiteX4dup0dup1dup2" fmla="*/ 2482533 w 2482533"/>
                <a:gd name="connsiteY4dup0dup1dup2" fmla="*/ 0 h 6901962"/>
                <a:gd name="connsiteX5dup0dup1dup2" fmla="*/ 1084556 w 2482533"/>
                <a:gd name="connsiteY5dup0dup1dup2" fmla="*/ 8792 h 6901962"/>
                <a:gd name="connsiteX0dup0dup1dup2dup3" fmla="*/ 1084556 w 2482533"/>
                <a:gd name="connsiteY0dup0dup1dup2dup3" fmla="*/ 8792 h 6901962"/>
                <a:gd name="connsiteX1dup0dup1dup2dup3" fmla="*/ 680110 w 2482533"/>
                <a:gd name="connsiteY1dup0dup1dup2dup3" fmla="*/ 6901962 h 6901962"/>
                <a:gd name="connsiteX2dup0dup1dup2dup3" fmla="*/ 2095671 w 2482533"/>
                <a:gd name="connsiteY2dup0dup1dup2dup3" fmla="*/ 6901962 h 6901962"/>
                <a:gd name="connsiteX3dup0dup1dup2dup3" fmla="*/ 2482533 w 2482533"/>
                <a:gd name="connsiteY3dup0dup1dup2dup3" fmla="*/ 360485 h 6901962"/>
                <a:gd name="connsiteX4dup0dup1dup2dup3" fmla="*/ 2482533 w 2482533"/>
                <a:gd name="connsiteY4dup0dup1dup2dup3" fmla="*/ 0 h 6901962"/>
                <a:gd name="connsiteX5dup0dup1dup2dup3" fmla="*/ 1084556 w 2482533"/>
                <a:gd name="connsiteY5dup0dup1dup2dup3" fmla="*/ 8792 h 6901962"/>
                <a:gd name="connsiteX0dup0dup1dup2dup3dup4" fmla="*/ 1084556 w 2482533"/>
                <a:gd name="connsiteY0dup0dup1dup2dup3dup4" fmla="*/ 8792 h 6901962"/>
                <a:gd name="connsiteX1dup0dup1dup2dup3dup4" fmla="*/ 680110 w 2482533"/>
                <a:gd name="connsiteY1dup0dup1dup2dup3dup4" fmla="*/ 6901962 h 6901962"/>
                <a:gd name="connsiteX2dup0dup1dup2dup3dup4" fmla="*/ 2095671 w 2482533"/>
                <a:gd name="connsiteY2dup0dup1dup2dup3dup4" fmla="*/ 6901962 h 6901962"/>
                <a:gd name="connsiteX3dup0dup1dup2dup3dup4" fmla="*/ 2482533 w 2482533"/>
                <a:gd name="connsiteY3dup0dup1dup2dup3dup4" fmla="*/ 360485 h 6901962"/>
                <a:gd name="connsiteX4dup0dup1dup2dup3dup4" fmla="*/ 2482533 w 2482533"/>
                <a:gd name="connsiteY4dup0dup1dup2dup3dup4" fmla="*/ 0 h 6901962"/>
                <a:gd name="connsiteX5dup0dup1dup2dup3dup4" fmla="*/ 1084556 w 2482533"/>
                <a:gd name="connsiteY5dup0dup1dup2dup3dup4" fmla="*/ 8792 h 6901962"/>
                <a:gd name="connsiteX0dup0dup1dup2dup3dup4dup5" fmla="*/ 1084556 w 2482533"/>
                <a:gd name="connsiteY0dup0dup1dup2dup3dup4dup5" fmla="*/ 8792 h 6901962"/>
                <a:gd name="connsiteX1dup0dup1dup2dup3dup4dup5" fmla="*/ 680110 w 2482533"/>
                <a:gd name="connsiteY1dup0dup1dup2dup3dup4dup5" fmla="*/ 6901962 h 6901962"/>
                <a:gd name="connsiteX2dup0dup1dup2dup3dup4dup5" fmla="*/ 2095671 w 2482533"/>
                <a:gd name="connsiteY2dup0dup1dup2dup3dup4dup5" fmla="*/ 6901962 h 6901962"/>
                <a:gd name="connsiteX3dup0dup1dup2dup3dup4dup5" fmla="*/ 2482533 w 2482533"/>
                <a:gd name="connsiteY3dup0dup1dup2dup3dup4dup5" fmla="*/ 360485 h 6901962"/>
                <a:gd name="connsiteX4dup0dup1dup2dup3dup4dup5" fmla="*/ 2482533 w 2482533"/>
                <a:gd name="connsiteY4dup0dup1dup2dup3dup4dup5" fmla="*/ 0 h 6901962"/>
                <a:gd name="connsiteX5dup0dup1dup2dup3dup4dup5" fmla="*/ 1084556 w 2482533"/>
                <a:gd name="connsiteY5dup0dup1dup2dup3dup4dup5" fmla="*/ 8792 h 6901962"/>
                <a:gd name="connsiteX0dup0dup1dup2dup3dup4dup5dup6" fmla="*/ 1084556 w 2482533"/>
                <a:gd name="connsiteY0dup0dup1dup2dup3dup4dup5dup6" fmla="*/ 8792 h 6901962"/>
                <a:gd name="connsiteX1dup0dup1dup2dup3dup4dup5dup6" fmla="*/ 680110 w 2482533"/>
                <a:gd name="connsiteY1dup0dup1dup2dup3dup4dup5dup6" fmla="*/ 6901962 h 6901962"/>
                <a:gd name="connsiteX2dup0dup1dup2dup3dup4dup5dup6" fmla="*/ 2095671 w 2482533"/>
                <a:gd name="connsiteY2dup0dup1dup2dup3dup4dup5dup6" fmla="*/ 6901962 h 6901962"/>
                <a:gd name="connsiteX3dup0dup1dup2dup3dup4dup5dup6" fmla="*/ 2482533 w 2482533"/>
                <a:gd name="connsiteY3dup0dup1dup2dup3dup4dup5dup6" fmla="*/ 360485 h 6901962"/>
                <a:gd name="connsiteX4dup0dup1dup2dup3dup4dup5dup6" fmla="*/ 2482533 w 2482533"/>
                <a:gd name="connsiteY4dup0dup1dup2dup3dup4dup5dup6" fmla="*/ 0 h 6901962"/>
                <a:gd name="connsiteX5dup0dup1dup2dup3dup4dup5dup6" fmla="*/ 1084556 w 2482533"/>
                <a:gd name="connsiteY5dup0dup1dup2dup3dup4dup5dup6" fmla="*/ 8792 h 6901962"/>
                <a:gd name="connsiteX0dup0dup1dup2dup3dup4dup5dup6dup7" fmla="*/ 1084556 w 2482533"/>
                <a:gd name="connsiteY0dup0dup1dup2dup3dup4dup5dup6dup7" fmla="*/ 8792 h 6901962"/>
                <a:gd name="connsiteX1dup0dup1dup2dup3dup4dup5dup6dup7" fmla="*/ 680110 w 2482533"/>
                <a:gd name="connsiteY1dup0dup1dup2dup3dup4dup5dup6dup7" fmla="*/ 6901962 h 6901962"/>
                <a:gd name="connsiteX2dup0dup1dup2dup3dup4dup5dup6dup7" fmla="*/ 2095671 w 2482533"/>
                <a:gd name="connsiteY2dup0dup1dup2dup3dup4dup5dup6dup7" fmla="*/ 6901962 h 6901962"/>
                <a:gd name="connsiteX3dup0dup1dup2dup3dup4dup5dup6dup7" fmla="*/ 2482533 w 2482533"/>
                <a:gd name="connsiteY3dup0dup1dup2dup3dup4dup5dup6dup7" fmla="*/ 360485 h 6901962"/>
                <a:gd name="connsiteX4dup0dup1dup2dup3dup4dup5dup6dup7" fmla="*/ 2482533 w 2482533"/>
                <a:gd name="connsiteY4dup0dup1dup2dup3dup4dup5dup6dup7" fmla="*/ 0 h 6901962"/>
                <a:gd name="connsiteX5dup0dup1dup2dup3dup4dup5dup6dup7" fmla="*/ 1084556 w 2482533"/>
                <a:gd name="connsiteY5dup0dup1dup2dup3dup4dup5dup6dup7" fmla="*/ 8792 h 6901962"/>
                <a:gd name="connsiteX0dup0dup1dup2dup3dup4dup5dup6dup7dup8" fmla="*/ 1088578 w 2477928"/>
                <a:gd name="connsiteY0dup0dup1dup2dup3dup4dup5dup6dup7dup8" fmla="*/ 144 h 6901962"/>
                <a:gd name="connsiteX1dup0dup1dup2dup3dup4dup5dup6dup7dup8" fmla="*/ 675505 w 2477928"/>
                <a:gd name="connsiteY1dup0dup1dup2dup3dup4dup5dup6dup7dup8" fmla="*/ 6901962 h 6901962"/>
                <a:gd name="connsiteX2dup0dup1dup2dup3dup4dup5dup6dup7dup8" fmla="*/ 2091066 w 2477928"/>
                <a:gd name="connsiteY2dup0dup1dup2dup3dup4dup5dup6dup7dup8" fmla="*/ 6901962 h 6901962"/>
                <a:gd name="connsiteX3dup0dup1dup2dup3dup4dup5dup6dup7dup8" fmla="*/ 2477928 w 2477928"/>
                <a:gd name="connsiteY3dup0dup1dup2dup3dup4dup5dup6dup7dup8" fmla="*/ 360485 h 6901962"/>
                <a:gd name="connsiteX4dup0dup1dup2dup3dup4dup5dup6dup7dup8" fmla="*/ 2477928 w 2477928"/>
                <a:gd name="connsiteY4dup0dup1dup2dup3dup4dup5dup6dup7dup8" fmla="*/ 0 h 6901962"/>
                <a:gd name="connsiteX5dup0dup1dup2dup3dup4dup5dup6dup7dup8" fmla="*/ 1088578 w 2477928"/>
                <a:gd name="connsiteY5dup0dup1dup2dup3dup4dup5dup6dup7dup8" fmla="*/ 144 h 6901962"/>
                <a:gd name="connsiteX0dup0dup1dup2dup3dup4dup5dup6dup7dup8dup9" fmla="*/ 1088578 w 2477928"/>
                <a:gd name="connsiteY0dup0dup1dup2dup3dup4dup5dup6dup7dup8dup9" fmla="*/ 144 h 6901962"/>
                <a:gd name="connsiteX1dup0dup1dup2dup3dup4dup5dup6dup7dup8dup9" fmla="*/ 675505 w 2477928"/>
                <a:gd name="connsiteY1dup0dup1dup2dup3dup4dup5dup6dup7dup8dup9" fmla="*/ 6901962 h 6901962"/>
                <a:gd name="connsiteX2dup0dup1dup2dup3dup4dup5dup6dup7dup8dup9" fmla="*/ 2091066 w 2477928"/>
                <a:gd name="connsiteY2dup0dup1dup2dup3dup4dup5dup6dup7dup8dup9" fmla="*/ 6901962 h 6901962"/>
                <a:gd name="connsiteX3dup0dup1dup2dup3dup4dup5dup6dup7dup8dup9" fmla="*/ 2477928 w 2477928"/>
                <a:gd name="connsiteY3dup0dup1dup2dup3dup4dup5dup6dup7dup8dup9" fmla="*/ 360485 h 6901962"/>
                <a:gd name="connsiteX4dup0dup1dup2dup3dup4dup5dup6dup7dup8dup9" fmla="*/ 2469301 w 2477928"/>
                <a:gd name="connsiteY4dup0dup1dup2dup3dup4dup5dup6dup7dup8dup9" fmla="*/ 0 h 6901962"/>
                <a:gd name="connsiteX5dup0dup1dup2dup3dup4dup5dup6dup7dup8dup9" fmla="*/ 1088578 w 2477928"/>
                <a:gd name="connsiteY5dup0dup1dup2dup3dup4dup5dup6dup7dup8dup9" fmla="*/ 144 h 6901962"/>
                <a:gd name="connsiteX0dup0dup1dup2dup3dup4dup5dup6dup7dup8dup9dup10" fmla="*/ 1104889 w 2459734"/>
                <a:gd name="connsiteY0dup0dup1dup2dup3dup4dup5dup6dup7dup8dup9dup10" fmla="*/ 0 h 6910467"/>
                <a:gd name="connsiteX1dup0dup1dup2dup3dup4dup5dup6dup7dup8dup9dup10" fmla="*/ 657311 w 2459734"/>
                <a:gd name="connsiteY1dup0dup1dup2dup3dup4dup5dup6dup7dup8dup9dup10" fmla="*/ 6910467 h 6910467"/>
                <a:gd name="connsiteX2dup0dup1dup2dup3dup4dup5dup6dup7dup8dup9dup10" fmla="*/ 2072872 w 2459734"/>
                <a:gd name="connsiteY2dup0dup1dup2dup3dup4dup5dup6dup7dup8dup9dup10" fmla="*/ 6910467 h 6910467"/>
                <a:gd name="connsiteX3dup0dup1dup2dup3dup4dup5dup6dup7dup8dup9dup10" fmla="*/ 2459734 w 2459734"/>
                <a:gd name="connsiteY3dup0dup1dup2dup3dup4dup5dup6dup7dup8dup9dup10" fmla="*/ 368990 h 6910467"/>
                <a:gd name="connsiteX4dup0dup1dup2dup3dup4dup5dup6dup7dup8dup9dup10" fmla="*/ 2451107 w 2459734"/>
                <a:gd name="connsiteY4dup0dup1dup2dup3dup4dup5dup6dup7dup8dup9dup10" fmla="*/ 8505 h 6910467"/>
                <a:gd name="connsiteX5dup0dup1dup2dup3dup4dup5dup6dup7dup8dup9dup10" fmla="*/ 1104889 w 2459734"/>
                <a:gd name="connsiteY5dup0dup1dup2dup3dup4dup5dup6dup7dup8dup9dup10" fmla="*/ 0 h 6910467"/>
                <a:gd name="connsiteX0dup0dup1dup2dup3dup4dup5dup6dup7dup8dup9dup10dup11" fmla="*/ 1104889 w 2459734"/>
                <a:gd name="connsiteY0dup0dup1dup2dup3dup4dup5dup6dup7dup8dup9dup10dup11" fmla="*/ 26088 h 6936555"/>
                <a:gd name="connsiteX1dup0dup1dup2dup3dup4dup5dup6dup7dup8dup9dup10dup11" fmla="*/ 657311 w 2459734"/>
                <a:gd name="connsiteY1dup0dup1dup2dup3dup4dup5dup6dup7dup8dup9dup10dup11" fmla="*/ 6936555 h 6936555"/>
                <a:gd name="connsiteX2dup0dup1dup2dup3dup4dup5dup6dup7dup8dup9dup10dup11" fmla="*/ 2072872 w 2459734"/>
                <a:gd name="connsiteY2dup0dup1dup2dup3dup4dup5dup6dup7dup8dup9dup10dup11" fmla="*/ 6936555 h 6936555"/>
                <a:gd name="connsiteX3dup0dup1dup2dup3dup4dup5dup6dup7dup8dup9dup10dup11" fmla="*/ 2459734 w 2459734"/>
                <a:gd name="connsiteY3dup0dup1dup2dup3dup4dup5dup6dup7dup8dup9dup10dup11" fmla="*/ 395078 h 6936555"/>
                <a:gd name="connsiteX4dup0dup1dup2dup3dup4dup5dup6dup7dup8dup9dup10dup11" fmla="*/ 2442480 w 2459734"/>
                <a:gd name="connsiteY4dup0dup1dup2dup3dup4dup5dup6dup7dup8dup9dup10dup11" fmla="*/ 0 h 6936555"/>
                <a:gd name="connsiteX5dup0dup1dup2dup3dup4dup5dup6dup7dup8dup9dup10dup11" fmla="*/ 1104889 w 2459734"/>
                <a:gd name="connsiteY5dup0dup1dup2dup3dup4dup5dup6dup7dup8dup9dup10dup11" fmla="*/ 26088 h 6936555"/>
                <a:gd name="connsiteX0dup0dup1dup2dup3dup4dup5dup6dup7dup8dup9dup10dup11dup12" fmla="*/ 1104889 w 2485612"/>
                <a:gd name="connsiteY0dup0dup1dup2dup3dup4dup5dup6dup7dup8dup9dup10dup11dup12" fmla="*/ 17439 h 6927906"/>
                <a:gd name="connsiteX1dup0dup1dup2dup3dup4dup5dup6dup7dup8dup9dup10dup11dup12" fmla="*/ 657311 w 2485612"/>
                <a:gd name="connsiteY1dup0dup1dup2dup3dup4dup5dup6dup7dup8dup9dup10dup11dup12" fmla="*/ 6927906 h 6927906"/>
                <a:gd name="connsiteX2dup0dup1dup2dup3dup4dup5dup6dup7dup8dup9dup10dup11dup12" fmla="*/ 2072872 w 2485612"/>
                <a:gd name="connsiteY2dup0dup1dup2dup3dup4dup5dup6dup7dup8dup9dup10dup11dup12" fmla="*/ 6927906 h 6927906"/>
                <a:gd name="connsiteX3dup0dup1dup2dup3dup4dup5dup6dup7dup8dup9dup10dup11dup12" fmla="*/ 2459734 w 2485612"/>
                <a:gd name="connsiteY3dup0dup1dup2dup3dup4dup5dup6dup7dup8dup9dup10dup11dup12" fmla="*/ 386429 h 6927906"/>
                <a:gd name="connsiteX4dup0dup1dup2dup3dup4dup5dup6dup7dup8dup9dup10dup11dup12" fmla="*/ 2485612 w 2485612"/>
                <a:gd name="connsiteY4dup0dup1dup2dup3dup4dup5dup6dup7dup8dup9dup10dup11dup12" fmla="*/ 0 h 6927906"/>
                <a:gd name="connsiteX5dup0dup1dup2dup3dup4dup5dup6dup7dup8dup9dup10dup11dup12" fmla="*/ 1104889 w 2485612"/>
                <a:gd name="connsiteY5dup0dup1dup2dup3dup4dup5dup6dup7dup8dup9dup10dup11dup12" fmla="*/ 17439 h 6927906"/>
              </a:gdLst>
              <a:ahLst/>
              <a:cxnLst>
                <a:cxn ang="0">
                  <a:pos x="connsiteX0dup0dup1dup2dup3dup4dup5dup6dup7dup8dup9dup10dup11dup12" y="connsiteY0dup0dup1dup2dup3dup4dup5dup6dup7dup8dup9dup10dup11dup12"/>
                </a:cxn>
                <a:cxn ang="0">
                  <a:pos x="connsiteX1dup0dup1dup2dup3dup4dup5dup6dup7dup8dup9dup10dup11dup12" y="connsiteY1dup0dup1dup2dup3dup4dup5dup6dup7dup8dup9dup10dup11dup12"/>
                </a:cxn>
                <a:cxn ang="0">
                  <a:pos x="connsiteX2dup0dup1dup2dup3dup4dup5dup6dup7dup8dup9dup10dup11dup12" y="connsiteY2dup0dup1dup2dup3dup4dup5dup6dup7dup8dup9dup10dup11dup12"/>
                </a:cxn>
                <a:cxn ang="0">
                  <a:pos x="connsiteX3dup0dup1dup2dup3dup4dup5dup6dup7dup8dup9dup10dup11dup12" y="connsiteY3dup0dup1dup2dup3dup4dup5dup6dup7dup8dup9dup10dup11dup12"/>
                </a:cxn>
                <a:cxn ang="0">
                  <a:pos x="connsiteX4dup0dup1dup2dup3dup4dup5dup6dup7dup8dup9dup10dup11dup12" y="connsiteY4dup0dup1dup2dup3dup4dup5dup6dup7dup8dup9dup10dup11dup12"/>
                </a:cxn>
                <a:cxn ang="0">
                  <a:pos x="connsiteX5dup0dup1dup2dup3dup4dup5dup6dup7dup8dup9dup10dup11dup12" y="connsiteY5dup0dup1dup2dup3dup4dup5dup6dup7dup8dup9dup10dup11dup12"/>
                </a:cxn>
              </a:cxnLst>
              <a:rect l="l" t="t" r="r" b="b"/>
              <a:pathLst>
                <a:path w="2485612" h="6927906">
                  <a:moveTo>
                    <a:pt x="1104889" y="17439"/>
                  </a:moveTo>
                  <a:cubicBezTo>
                    <a:pt x="-586165" y="2403085"/>
                    <a:pt x="818" y="4911537"/>
                    <a:pt x="657311" y="6927906"/>
                  </a:cubicBezTo>
                  <a:lnTo>
                    <a:pt x="2072872" y="6927906"/>
                  </a:lnTo>
                  <a:cubicBezTo>
                    <a:pt x="1331388" y="5160652"/>
                    <a:pt x="897634" y="2127306"/>
                    <a:pt x="2459734" y="386429"/>
                  </a:cubicBezTo>
                  <a:lnTo>
                    <a:pt x="2485612" y="0"/>
                  </a:lnTo>
                  <a:lnTo>
                    <a:pt x="1104889" y="17439"/>
                  </a:lnTo>
                  <a:close/>
                </a:path>
              </a:pathLst>
            </a:custGeom>
            <a:solidFill>
              <a:srgbClr val="FBBA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940778" y="-43298"/>
              <a:ext cx="3244030" cy="6901297"/>
            </a:xfrm>
            <a:custGeom>
              <a:avLst/>
              <a:gdLst>
                <a:gd name="connsiteX0" fmla="*/ 2013438 w 3226777"/>
                <a:gd name="connsiteY0" fmla="*/ 0 h 6875585"/>
                <a:gd name="connsiteX1" fmla="*/ 0 w 3226777"/>
                <a:gd name="connsiteY1" fmla="*/ 6875585 h 6875585"/>
                <a:gd name="connsiteX2" fmla="*/ 888023 w 3226777"/>
                <a:gd name="connsiteY2" fmla="*/ 6875585 h 6875585"/>
                <a:gd name="connsiteX3" fmla="*/ 3226777 w 3226777"/>
                <a:gd name="connsiteY3" fmla="*/ 8793 h 6875585"/>
                <a:gd name="connsiteX4" fmla="*/ 2013438 w 3226777"/>
                <a:gd name="connsiteY4" fmla="*/ 0 h 6875585"/>
                <a:gd name="connsiteX0dup0" fmla="*/ 2013438 w 3226777"/>
                <a:gd name="connsiteY0dup0" fmla="*/ 0 h 6875585"/>
                <a:gd name="connsiteX1dup0" fmla="*/ 0 w 3226777"/>
                <a:gd name="connsiteY1dup0" fmla="*/ 6875585 h 6875585"/>
                <a:gd name="connsiteX2dup0" fmla="*/ 888023 w 3226777"/>
                <a:gd name="connsiteY2dup0" fmla="*/ 6875585 h 6875585"/>
                <a:gd name="connsiteX3dup0" fmla="*/ 3226777 w 3226777"/>
                <a:gd name="connsiteY3dup0" fmla="*/ 8793 h 6875585"/>
                <a:gd name="connsiteX4dup0" fmla="*/ 2013438 w 3226777"/>
                <a:gd name="connsiteY4dup0" fmla="*/ 0 h 6875585"/>
                <a:gd name="connsiteX0dup0dup1" fmla="*/ 2013438 w 3226777"/>
                <a:gd name="connsiteY0dup0dup1" fmla="*/ 0 h 6875585"/>
                <a:gd name="connsiteX1dup0dup1" fmla="*/ 0 w 3226777"/>
                <a:gd name="connsiteY1dup0dup1" fmla="*/ 6875585 h 6875585"/>
                <a:gd name="connsiteX2dup0dup1" fmla="*/ 888023 w 3226777"/>
                <a:gd name="connsiteY2dup0dup1" fmla="*/ 6875585 h 6875585"/>
                <a:gd name="connsiteX3dup0dup1" fmla="*/ 3226777 w 3226777"/>
                <a:gd name="connsiteY3dup0dup1" fmla="*/ 8793 h 6875585"/>
                <a:gd name="connsiteX4dup0dup1" fmla="*/ 2013438 w 3226777"/>
                <a:gd name="connsiteY4dup0dup1" fmla="*/ 0 h 6875585"/>
                <a:gd name="connsiteX0dup0dup1dup2" fmla="*/ 2013438 w 3226777"/>
                <a:gd name="connsiteY0dup0dup1dup2" fmla="*/ 0 h 6875585"/>
                <a:gd name="connsiteX1dup0dup1dup2" fmla="*/ 0 w 3226777"/>
                <a:gd name="connsiteY1dup0dup1dup2" fmla="*/ 6875585 h 6875585"/>
                <a:gd name="connsiteX2dup0dup1dup2" fmla="*/ 888023 w 3226777"/>
                <a:gd name="connsiteY2dup0dup1dup2" fmla="*/ 6875585 h 6875585"/>
                <a:gd name="connsiteX3dup0dup1dup2" fmla="*/ 3226777 w 3226777"/>
                <a:gd name="connsiteY3dup0dup1dup2" fmla="*/ 8793 h 6875585"/>
                <a:gd name="connsiteX4dup0dup1dup2" fmla="*/ 2013438 w 3226777"/>
                <a:gd name="connsiteY4dup0dup1dup2" fmla="*/ 0 h 6875585"/>
                <a:gd name="connsiteX0dup0dup1dup2dup3" fmla="*/ 2013438 w 3226777"/>
                <a:gd name="connsiteY0dup0dup1dup2dup3" fmla="*/ 0 h 6875585"/>
                <a:gd name="connsiteX1dup0dup1dup2dup3" fmla="*/ 0 w 3226777"/>
                <a:gd name="connsiteY1dup0dup1dup2dup3" fmla="*/ 6875585 h 6875585"/>
                <a:gd name="connsiteX2dup0dup1dup2dup3" fmla="*/ 888023 w 3226777"/>
                <a:gd name="connsiteY2dup0dup1dup2dup3" fmla="*/ 6875585 h 6875585"/>
                <a:gd name="connsiteX3dup0dup1dup2dup3" fmla="*/ 3226777 w 3226777"/>
                <a:gd name="connsiteY3dup0dup1dup2dup3" fmla="*/ 8793 h 6875585"/>
                <a:gd name="connsiteX4dup0dup1dup2dup3" fmla="*/ 2013438 w 3226777"/>
                <a:gd name="connsiteY4dup0dup1dup2dup3" fmla="*/ 0 h 6875585"/>
                <a:gd name="connsiteX0dup0dup1dup2dup3dup4" fmla="*/ 2013438 w 3226777"/>
                <a:gd name="connsiteY0dup0dup1dup2dup3dup4" fmla="*/ 0 h 6875585"/>
                <a:gd name="connsiteX1dup0dup1dup2dup3dup4" fmla="*/ 0 w 3226777"/>
                <a:gd name="connsiteY1dup0dup1dup2dup3dup4" fmla="*/ 6875585 h 6875585"/>
                <a:gd name="connsiteX2dup0dup1dup2dup3dup4" fmla="*/ 888023 w 3226777"/>
                <a:gd name="connsiteY2dup0dup1dup2dup3dup4" fmla="*/ 6875585 h 6875585"/>
                <a:gd name="connsiteX3dup0dup1dup2dup3dup4" fmla="*/ 3226777 w 3226777"/>
                <a:gd name="connsiteY3dup0dup1dup2dup3dup4" fmla="*/ 8793 h 6875585"/>
                <a:gd name="connsiteX4dup0dup1dup2dup3dup4" fmla="*/ 2013438 w 3226777"/>
                <a:gd name="connsiteY4dup0dup1dup2dup3dup4" fmla="*/ 0 h 6875585"/>
                <a:gd name="connsiteX0dup0dup1dup2dup3dup4dup5" fmla="*/ 2013438 w 3226777"/>
                <a:gd name="connsiteY0dup0dup1dup2dup3dup4dup5" fmla="*/ 0 h 6875585"/>
                <a:gd name="connsiteX1dup0dup1dup2dup3dup4dup5" fmla="*/ 0 w 3226777"/>
                <a:gd name="connsiteY1dup0dup1dup2dup3dup4dup5" fmla="*/ 6875585 h 6875585"/>
                <a:gd name="connsiteX2dup0dup1dup2dup3dup4dup5" fmla="*/ 888023 w 3226777"/>
                <a:gd name="connsiteY2dup0dup1dup2dup3dup4dup5" fmla="*/ 6875585 h 6875585"/>
                <a:gd name="connsiteX3dup0dup1dup2dup3dup4dup5" fmla="*/ 3226777 w 3226777"/>
                <a:gd name="connsiteY3dup0dup1dup2dup3dup4dup5" fmla="*/ 8793 h 6875585"/>
                <a:gd name="connsiteX4dup0dup1dup2dup3dup4dup5" fmla="*/ 2013438 w 3226777"/>
                <a:gd name="connsiteY4dup0dup1dup2dup3dup4dup5" fmla="*/ 0 h 6875585"/>
                <a:gd name="connsiteX0dup0dup1dup2dup3dup4dup5dup6" fmla="*/ 2013438 w 3226777"/>
                <a:gd name="connsiteY0dup0dup1dup2dup3dup4dup5dup6" fmla="*/ 0 h 6875585"/>
                <a:gd name="connsiteX1dup0dup1dup2dup3dup4dup5dup6" fmla="*/ 0 w 3226777"/>
                <a:gd name="connsiteY1dup0dup1dup2dup3dup4dup5dup6" fmla="*/ 6875585 h 6875585"/>
                <a:gd name="connsiteX2dup0dup1dup2dup3dup4dup5dup6" fmla="*/ 888023 w 3226777"/>
                <a:gd name="connsiteY2dup0dup1dup2dup3dup4dup5dup6" fmla="*/ 6875585 h 6875585"/>
                <a:gd name="connsiteX3dup0dup1dup2dup3dup4dup5dup6" fmla="*/ 3226777 w 3226777"/>
                <a:gd name="connsiteY3dup0dup1dup2dup3dup4dup5dup6" fmla="*/ 8793 h 6875585"/>
                <a:gd name="connsiteX4dup0dup1dup2dup3dup4dup5dup6" fmla="*/ 2013438 w 3226777"/>
                <a:gd name="connsiteY4dup0dup1dup2dup3dup4dup5dup6" fmla="*/ 0 h 6875585"/>
                <a:gd name="connsiteX0dup0dup1dup2dup3dup4dup5dup6dup7" fmla="*/ 2013438 w 3244030"/>
                <a:gd name="connsiteY0dup0dup1dup2dup3dup4dup5dup6dup7" fmla="*/ 0 h 6875585"/>
                <a:gd name="connsiteX1dup0dup1dup2dup3dup4dup5dup6dup7" fmla="*/ 0 w 3244030"/>
                <a:gd name="connsiteY1dup0dup1dup2dup3dup4dup5dup6dup7" fmla="*/ 6875585 h 6875585"/>
                <a:gd name="connsiteX2dup0dup1dup2dup3dup4dup5dup6dup7" fmla="*/ 888023 w 3244030"/>
                <a:gd name="connsiteY2dup0dup1dup2dup3dup4dup5dup6dup7" fmla="*/ 6875585 h 6875585"/>
                <a:gd name="connsiteX3dup0dup1dup2dup3dup4dup5dup6dup7" fmla="*/ 3244030 w 3244030"/>
                <a:gd name="connsiteY3dup0dup1dup2dup3dup4dup5dup6dup7" fmla="*/ 167 h 6875585"/>
                <a:gd name="connsiteX4dup0dup1dup2dup3dup4dup5dup6dup7" fmla="*/ 2013438 w 3244030"/>
                <a:gd name="connsiteY4dup0dup1dup2dup3dup4dup5dup6dup7" fmla="*/ 0 h 6875585"/>
                <a:gd name="connsiteX0dup0dup1dup2dup3dup4dup5dup6dup7dup8" fmla="*/ 2047944 w 3244030"/>
                <a:gd name="connsiteY0dup0dup1dup2dup3dup4dup5dup6dup7dup8" fmla="*/ 0 h 6892838"/>
                <a:gd name="connsiteX1dup0dup1dup2dup3dup4dup5dup6dup7dup8" fmla="*/ 0 w 3244030"/>
                <a:gd name="connsiteY1dup0dup1dup2dup3dup4dup5dup6dup7dup8" fmla="*/ 6892838 h 6892838"/>
                <a:gd name="connsiteX2dup0dup1dup2dup3dup4dup5dup6dup7dup8" fmla="*/ 888023 w 3244030"/>
                <a:gd name="connsiteY2dup0dup1dup2dup3dup4dup5dup6dup7dup8" fmla="*/ 6892838 h 6892838"/>
                <a:gd name="connsiteX3dup0dup1dup2dup3dup4dup5dup6dup7dup8" fmla="*/ 3244030 w 3244030"/>
                <a:gd name="connsiteY3dup0dup1dup2dup3dup4dup5dup6dup7dup8" fmla="*/ 17420 h 6892838"/>
                <a:gd name="connsiteX4dup0dup1dup2dup3dup4dup5dup6dup7dup8" fmla="*/ 2047944 w 3244030"/>
                <a:gd name="connsiteY4dup0dup1dup2dup3dup4dup5dup6dup7dup8" fmla="*/ 0 h 6892838"/>
                <a:gd name="connsiteX0dup0dup1dup2dup3dup4dup5dup6dup7dup8dup9" fmla="*/ 2047944 w 3244030"/>
                <a:gd name="connsiteY0dup0dup1dup2dup3dup4dup5dup6dup7dup8dup9" fmla="*/ 8459 h 6901297"/>
                <a:gd name="connsiteX1dup0dup1dup2dup3dup4dup5dup6dup7dup8dup9" fmla="*/ 0 w 3244030"/>
                <a:gd name="connsiteY1dup0dup1dup2dup3dup4dup5dup6dup7dup8dup9" fmla="*/ 6901297 h 6901297"/>
                <a:gd name="connsiteX2dup0dup1dup2dup3dup4dup5dup6dup7dup8dup9" fmla="*/ 888023 w 3244030"/>
                <a:gd name="connsiteY2dup0dup1dup2dup3dup4dup5dup6dup7dup8dup9" fmla="*/ 6901297 h 6901297"/>
                <a:gd name="connsiteX3dup0dup1dup2dup3dup4dup5dup6dup7dup8dup9" fmla="*/ 3244030 w 3244030"/>
                <a:gd name="connsiteY3dup0dup1dup2dup3dup4dup5dup6dup7dup8dup9" fmla="*/ 0 h 6901297"/>
                <a:gd name="connsiteX4dup0dup1dup2dup3dup4dup5dup6dup7dup8dup9" fmla="*/ 2047944 w 3244030"/>
                <a:gd name="connsiteY4dup0dup1dup2dup3dup4dup5dup6dup7dup8dup9" fmla="*/ 8459 h 6901297"/>
              </a:gdLst>
              <a:ahLst/>
              <a:cxnLst>
                <a:cxn ang="0">
                  <a:pos x="connsiteX0dup0dup1dup2dup3dup4dup5dup6dup7dup8dup9" y="connsiteY0dup0dup1dup2dup3dup4dup5dup6dup7dup8dup9"/>
                </a:cxn>
                <a:cxn ang="0">
                  <a:pos x="connsiteX1dup0dup1dup2dup3dup4dup5dup6dup7dup8dup9" y="connsiteY1dup0dup1dup2dup3dup4dup5dup6dup7dup8dup9"/>
                </a:cxn>
                <a:cxn ang="0">
                  <a:pos x="connsiteX2dup0dup1dup2dup3dup4dup5dup6dup7dup8dup9" y="connsiteY2dup0dup1dup2dup3dup4dup5dup6dup7dup8dup9"/>
                </a:cxn>
                <a:cxn ang="0">
                  <a:pos x="connsiteX3dup0dup1dup2dup3dup4dup5dup6dup7dup8dup9" y="connsiteY3dup0dup1dup2dup3dup4dup5dup6dup7dup8dup9"/>
                </a:cxn>
                <a:cxn ang="0">
                  <a:pos x="connsiteX4dup0dup1dup2dup3dup4dup5dup6dup7dup8dup9" y="connsiteY4dup0dup1dup2dup3dup4dup5dup6dup7dup8dup9"/>
                </a:cxn>
              </a:cxnLst>
              <a:rect l="l" t="t" r="r" b="b"/>
              <a:pathLst>
                <a:path w="3244030" h="6901296">
                  <a:moveTo>
                    <a:pt x="2047944" y="8459"/>
                  </a:moveTo>
                  <a:cubicBezTo>
                    <a:pt x="137082" y="2353075"/>
                    <a:pt x="11723" y="4644604"/>
                    <a:pt x="0" y="6901297"/>
                  </a:cubicBezTo>
                  <a:lnTo>
                    <a:pt x="888023" y="6901297"/>
                  </a:lnTo>
                  <a:cubicBezTo>
                    <a:pt x="858716" y="4524443"/>
                    <a:pt x="1673137" y="1515208"/>
                    <a:pt x="3244030" y="0"/>
                  </a:cubicBezTo>
                  <a:lnTo>
                    <a:pt x="2047944" y="8459"/>
                  </a:lnTo>
                  <a:close/>
                </a:path>
              </a:pathLst>
            </a:custGeom>
            <a:solidFill>
              <a:srgbClr val="EA6616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" y="-43630"/>
              <a:ext cx="1245718" cy="6901630"/>
            </a:xfrm>
            <a:custGeom>
              <a:avLst/>
              <a:gdLst>
                <a:gd name="connsiteX0" fmla="*/ 430823 w 1178169"/>
                <a:gd name="connsiteY0" fmla="*/ 8792 h 5855677"/>
                <a:gd name="connsiteX1" fmla="*/ 0 w 1178169"/>
                <a:gd name="connsiteY1" fmla="*/ 4062046 h 5855677"/>
                <a:gd name="connsiteX2" fmla="*/ 0 w 1178169"/>
                <a:gd name="connsiteY2" fmla="*/ 5855677 h 5855677"/>
                <a:gd name="connsiteX3" fmla="*/ 1178169 w 1178169"/>
                <a:gd name="connsiteY3" fmla="*/ 0 h 5855677"/>
                <a:gd name="connsiteX4" fmla="*/ 430823 w 1178169"/>
                <a:gd name="connsiteY4" fmla="*/ 8792 h 5855677"/>
                <a:gd name="connsiteX0dup0" fmla="*/ 430823 w 1178169"/>
                <a:gd name="connsiteY0dup0" fmla="*/ 8792 h 5855677"/>
                <a:gd name="connsiteX1dup0" fmla="*/ 0 w 1178169"/>
                <a:gd name="connsiteY1dup0" fmla="*/ 4062046 h 5855677"/>
                <a:gd name="connsiteX2dup0" fmla="*/ 0 w 1178169"/>
                <a:gd name="connsiteY2dup0" fmla="*/ 5855677 h 5855677"/>
                <a:gd name="connsiteX3dup0" fmla="*/ 1178169 w 1178169"/>
                <a:gd name="connsiteY3dup0" fmla="*/ 0 h 5855677"/>
                <a:gd name="connsiteX4dup0" fmla="*/ 430823 w 1178169"/>
                <a:gd name="connsiteY4dup0" fmla="*/ 8792 h 5855677"/>
                <a:gd name="connsiteX0dup0dup1" fmla="*/ 430823 w 1178169"/>
                <a:gd name="connsiteY0dup0dup1" fmla="*/ 8792 h 5855677"/>
                <a:gd name="connsiteX1dup0dup1" fmla="*/ 0 w 1178169"/>
                <a:gd name="connsiteY1dup0dup1" fmla="*/ 4062046 h 5855677"/>
                <a:gd name="connsiteX2dup0dup1" fmla="*/ 0 w 1178169"/>
                <a:gd name="connsiteY2dup0dup1" fmla="*/ 5855677 h 5855677"/>
                <a:gd name="connsiteX3dup0dup1" fmla="*/ 1178169 w 1178169"/>
                <a:gd name="connsiteY3dup0dup1" fmla="*/ 0 h 5855677"/>
                <a:gd name="connsiteX4dup0dup1" fmla="*/ 430823 w 1178169"/>
                <a:gd name="connsiteY4dup0dup1" fmla="*/ 8792 h 5855677"/>
                <a:gd name="connsiteX0dup0dup1dup2" fmla="*/ 430823 w 1237747"/>
                <a:gd name="connsiteY0dup0dup1dup2" fmla="*/ 8792 h 5855677"/>
                <a:gd name="connsiteX1dup0dup1dup2" fmla="*/ 0 w 1237747"/>
                <a:gd name="connsiteY1dup0dup1dup2" fmla="*/ 4062046 h 5855677"/>
                <a:gd name="connsiteX2dup0dup1dup2" fmla="*/ 0 w 1237747"/>
                <a:gd name="connsiteY2dup0dup1dup2" fmla="*/ 5855677 h 5855677"/>
                <a:gd name="connsiteX3dup0dup1dup2" fmla="*/ 1178169 w 1237747"/>
                <a:gd name="connsiteY3dup0dup1dup2" fmla="*/ 0 h 5855677"/>
                <a:gd name="connsiteX4dup0dup1dup2" fmla="*/ 430823 w 1237747"/>
                <a:gd name="connsiteY4dup0dup1dup2" fmla="*/ 8792 h 5855677"/>
                <a:gd name="connsiteX0dup0dup1dup2dup3" fmla="*/ 430823 w 1245718"/>
                <a:gd name="connsiteY0dup0dup1dup2dup3" fmla="*/ 8792 h 5855677"/>
                <a:gd name="connsiteX1dup0dup1dup2dup3" fmla="*/ 0 w 1245718"/>
                <a:gd name="connsiteY1dup0dup1dup2dup3" fmla="*/ 4062046 h 5855677"/>
                <a:gd name="connsiteX2dup0dup1dup2dup3" fmla="*/ 0 w 1245718"/>
                <a:gd name="connsiteY2dup0dup1dup2dup3" fmla="*/ 5855677 h 5855677"/>
                <a:gd name="connsiteX3dup0dup1dup2dup3" fmla="*/ 1178169 w 1245718"/>
                <a:gd name="connsiteY3dup0dup1dup2dup3" fmla="*/ 0 h 5855677"/>
                <a:gd name="connsiteX4dup0dup1dup2dup3" fmla="*/ 430823 w 1245718"/>
                <a:gd name="connsiteY4dup0dup1dup2dup3" fmla="*/ 8792 h 5855677"/>
                <a:gd name="connsiteX0dup0dup1dup2dup3dup4" fmla="*/ 430823 w 1245718"/>
                <a:gd name="connsiteY0dup0dup1dup2dup3dup4" fmla="*/ 8792 h 5855677"/>
                <a:gd name="connsiteX1dup0dup1dup2dup3dup4" fmla="*/ 0 w 1245718"/>
                <a:gd name="connsiteY1dup0dup1dup2dup3dup4" fmla="*/ 4062046 h 5855677"/>
                <a:gd name="connsiteX2dup0dup1dup2dup3dup4" fmla="*/ 0 w 1245718"/>
                <a:gd name="connsiteY2dup0dup1dup2dup3dup4" fmla="*/ 5855677 h 5855677"/>
                <a:gd name="connsiteX3dup0dup1dup2dup3dup4" fmla="*/ 1178169 w 1245718"/>
                <a:gd name="connsiteY3dup0dup1dup2dup3dup4" fmla="*/ 0 h 5855677"/>
                <a:gd name="connsiteX4dup0dup1dup2dup3dup4" fmla="*/ 430823 w 1245718"/>
                <a:gd name="connsiteY4dup0dup1dup2dup3dup4" fmla="*/ 8792 h 5855677"/>
                <a:gd name="connsiteX0dup0dup1dup2dup3dup4dup5" fmla="*/ 430823 w 1245718"/>
                <a:gd name="connsiteY0dup0dup1dup2dup3dup4dup5" fmla="*/ 8792 h 5855677"/>
                <a:gd name="connsiteX1dup0dup1dup2dup3dup4dup5" fmla="*/ 0 w 1245718"/>
                <a:gd name="connsiteY1dup0dup1dup2dup3dup4dup5" fmla="*/ 4062046 h 5855677"/>
                <a:gd name="connsiteX2dup0dup1dup2dup3dup4dup5" fmla="*/ 0 w 1245718"/>
                <a:gd name="connsiteY2dup0dup1dup2dup3dup4dup5" fmla="*/ 5855677 h 5855677"/>
                <a:gd name="connsiteX3dup0dup1dup2dup3dup4dup5" fmla="*/ 1178169 w 1245718"/>
                <a:gd name="connsiteY3dup0dup1dup2dup3dup4dup5" fmla="*/ 0 h 5855677"/>
                <a:gd name="connsiteX4dup0dup1dup2dup3dup4dup5" fmla="*/ 430823 w 1245718"/>
                <a:gd name="connsiteY4dup0dup1dup2dup3dup4dup5" fmla="*/ 8792 h 5855677"/>
                <a:gd name="connsiteX0dup0dup1dup2dup3dup4dup5dup6" fmla="*/ 430823 w 1245718"/>
                <a:gd name="connsiteY0dup0dup1dup2dup3dup4dup5dup6" fmla="*/ 8792 h 5855677"/>
                <a:gd name="connsiteX1dup0dup1dup2dup3dup4dup5dup6" fmla="*/ 0 w 1245718"/>
                <a:gd name="connsiteY1dup0dup1dup2dup3dup4dup5dup6" fmla="*/ 4062046 h 5855677"/>
                <a:gd name="connsiteX2dup0dup1dup2dup3dup4dup5dup6" fmla="*/ 0 w 1245718"/>
                <a:gd name="connsiteY2dup0dup1dup2dup3dup4dup5dup6" fmla="*/ 5855677 h 5855677"/>
                <a:gd name="connsiteX3dup0dup1dup2dup3dup4dup5dup6" fmla="*/ 1178169 w 1245718"/>
                <a:gd name="connsiteY3dup0dup1dup2dup3dup4dup5dup6" fmla="*/ 0 h 5855677"/>
                <a:gd name="connsiteX4dup0dup1dup2dup3dup4dup5dup6" fmla="*/ 430823 w 1245718"/>
                <a:gd name="connsiteY4dup0dup1dup2dup3dup4dup5dup6" fmla="*/ 8792 h 5855677"/>
                <a:gd name="connsiteX0dup0dup1dup2dup3dup4dup5dup6dup7" fmla="*/ 430823 w 1245718"/>
                <a:gd name="connsiteY0dup0dup1dup2dup3dup4dup5dup6dup7" fmla="*/ 8792 h 5855677"/>
                <a:gd name="connsiteX1dup0dup1dup2dup3dup4dup5dup6dup7" fmla="*/ 0 w 1245718"/>
                <a:gd name="connsiteY1dup0dup1dup2dup3dup4dup5dup6dup7" fmla="*/ 4062046 h 5855677"/>
                <a:gd name="connsiteX2dup0dup1dup2dup3dup4dup5dup6dup7" fmla="*/ 0 w 1245718"/>
                <a:gd name="connsiteY2dup0dup1dup2dup3dup4dup5dup6dup7" fmla="*/ 5855677 h 5855677"/>
                <a:gd name="connsiteX3dup0dup1dup2dup3dup4dup5dup6dup7" fmla="*/ 1178169 w 1245718"/>
                <a:gd name="connsiteY3dup0dup1dup2dup3dup4dup5dup6dup7" fmla="*/ 0 h 5855677"/>
                <a:gd name="connsiteX4dup0dup1dup2dup3dup4dup5dup6dup7" fmla="*/ 430823 w 1245718"/>
                <a:gd name="connsiteY4dup0dup1dup2dup3dup4dup5dup6dup7" fmla="*/ 8792 h 5855677"/>
                <a:gd name="connsiteX0dup0dup1dup2dup3dup4dup5dup6dup7dup8" fmla="*/ 430823 w 1245718"/>
                <a:gd name="connsiteY0dup0dup1dup2dup3dup4dup5dup6dup7dup8" fmla="*/ 8792 h 5855677"/>
                <a:gd name="connsiteX1dup0dup1dup2dup3dup4dup5dup6dup7dup8" fmla="*/ 0 w 1245718"/>
                <a:gd name="connsiteY1dup0dup1dup2dup3dup4dup5dup6dup7dup8" fmla="*/ 4062046 h 5855677"/>
                <a:gd name="connsiteX2dup0dup1dup2dup3dup4dup5dup6dup7dup8" fmla="*/ 0 w 1245718"/>
                <a:gd name="connsiteY2dup0dup1dup2dup3dup4dup5dup6dup7dup8" fmla="*/ 5855677 h 5855677"/>
                <a:gd name="connsiteX3dup0dup1dup2dup3dup4dup5dup6dup7dup8" fmla="*/ 1178169 w 1245718"/>
                <a:gd name="connsiteY3dup0dup1dup2dup3dup4dup5dup6dup7dup8" fmla="*/ 0 h 5855677"/>
                <a:gd name="connsiteX4dup0dup1dup2dup3dup4dup5dup6dup7dup8" fmla="*/ 430823 w 1245718"/>
                <a:gd name="connsiteY4dup0dup1dup2dup3dup4dup5dup6dup7dup8" fmla="*/ 8792 h 5855677"/>
                <a:gd name="connsiteX0dup0dup1dup2dup3dup4dup5dup6dup7dup8dup9" fmla="*/ 430823 w 1245718"/>
                <a:gd name="connsiteY0dup0dup1dup2dup3dup4dup5dup6dup7dup8dup9" fmla="*/ 0 h 5868897"/>
                <a:gd name="connsiteX1dup0dup1dup2dup3dup4dup5dup6dup7dup8dup9" fmla="*/ 0 w 1245718"/>
                <a:gd name="connsiteY1dup0dup1dup2dup3dup4dup5dup6dup7dup8dup9" fmla="*/ 4075266 h 5868897"/>
                <a:gd name="connsiteX2dup0dup1dup2dup3dup4dup5dup6dup7dup8dup9" fmla="*/ 0 w 1245718"/>
                <a:gd name="connsiteY2dup0dup1dup2dup3dup4dup5dup6dup7dup8dup9" fmla="*/ 5868897 h 5868897"/>
                <a:gd name="connsiteX3dup0dup1dup2dup3dup4dup5dup6dup7dup8dup9" fmla="*/ 1178169 w 1245718"/>
                <a:gd name="connsiteY3dup0dup1dup2dup3dup4dup5dup6dup7dup8dup9" fmla="*/ 13220 h 5868897"/>
                <a:gd name="connsiteX4dup0dup1dup2dup3dup4dup5dup6dup7dup8dup9" fmla="*/ 430823 w 1245718"/>
                <a:gd name="connsiteY4dup0dup1dup2dup3dup4dup5dup6dup7dup8dup9" fmla="*/ 0 h 5868897"/>
                <a:gd name="connsiteX0dup0dup1dup2dup3dup4dup5dup6dup7dup8dup9dup10" fmla="*/ 430823 w 1245718"/>
                <a:gd name="connsiteY0dup0dup1dup2dup3dup4dup5dup6dup7dup8dup9dup10" fmla="*/ 1455 h 5870352"/>
                <a:gd name="connsiteX1dup0dup1dup2dup3dup4dup5dup6dup7dup8dup9dup10" fmla="*/ 0 w 1245718"/>
                <a:gd name="connsiteY1dup0dup1dup2dup3dup4dup5dup6dup7dup8dup9dup10" fmla="*/ 4076721 h 5870352"/>
                <a:gd name="connsiteX2dup0dup1dup2dup3dup4dup5dup6dup7dup8dup9dup10" fmla="*/ 0 w 1245718"/>
                <a:gd name="connsiteY2dup0dup1dup2dup3dup4dup5dup6dup7dup8dup9dup10" fmla="*/ 5870352 h 5870352"/>
                <a:gd name="connsiteX3dup0dup1dup2dup3dup4dup5dup6dup7dup8dup9dup10" fmla="*/ 1178169 w 1245718"/>
                <a:gd name="connsiteY3dup0dup1dup2dup3dup4dup5dup6dup7dup8dup9dup10" fmla="*/ 0 h 5870352"/>
                <a:gd name="connsiteX4dup0dup1dup2dup3dup4dup5dup6dup7dup8dup9dup10" fmla="*/ 430823 w 1245718"/>
                <a:gd name="connsiteY4dup0dup1dup2dup3dup4dup5dup6dup7dup8dup9dup10" fmla="*/ 1455 h 5870352"/>
              </a:gdLst>
              <a:ahLst/>
              <a:cxnLst>
                <a:cxn ang="0">
                  <a:pos x="connsiteX0dup0dup1dup2dup3dup4dup5dup6dup7dup8dup9dup10" y="connsiteY0dup0dup1dup2dup3dup4dup5dup6dup7dup8dup9dup10"/>
                </a:cxn>
                <a:cxn ang="0">
                  <a:pos x="connsiteX1dup0dup1dup2dup3dup4dup5dup6dup7dup8dup9dup10" y="connsiteY1dup0dup1dup2dup3dup4dup5dup6dup7dup8dup9dup10"/>
                </a:cxn>
                <a:cxn ang="0">
                  <a:pos x="connsiteX2dup0dup1dup2dup3dup4dup5dup6dup7dup8dup9dup10" y="connsiteY2dup0dup1dup2dup3dup4dup5dup6dup7dup8dup9dup10"/>
                </a:cxn>
                <a:cxn ang="0">
                  <a:pos x="connsiteX3dup0dup1dup2dup3dup4dup5dup6dup7dup8dup9dup10" y="connsiteY3dup0dup1dup2dup3dup4dup5dup6dup7dup8dup9dup10"/>
                </a:cxn>
                <a:cxn ang="0">
                  <a:pos x="connsiteX4dup0dup1dup2dup3dup4dup5dup6dup7dup8dup9dup10" y="connsiteY4dup0dup1dup2dup3dup4dup5dup6dup7dup8dup9dup10"/>
                </a:cxn>
              </a:cxnLst>
              <a:rect l="l" t="t" r="r" b="b"/>
              <a:pathLst>
                <a:path w="1245718" h="5870352">
                  <a:moveTo>
                    <a:pt x="430823" y="1455"/>
                  </a:moveTo>
                  <a:cubicBezTo>
                    <a:pt x="674076" y="1897663"/>
                    <a:pt x="328245" y="3191629"/>
                    <a:pt x="0" y="4076721"/>
                  </a:cubicBezTo>
                  <a:lnTo>
                    <a:pt x="0" y="5870352"/>
                  </a:lnTo>
                  <a:cubicBezTo>
                    <a:pt x="996463" y="4358075"/>
                    <a:pt x="1422888" y="1273420"/>
                    <a:pt x="1178169" y="0"/>
                  </a:cubicBezTo>
                  <a:lnTo>
                    <a:pt x="430823" y="1455"/>
                  </a:lnTo>
                  <a:close/>
                </a:path>
              </a:pathLst>
            </a:custGeom>
            <a:solidFill>
              <a:srgbClr val="2EAADC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1503816" y="-43464"/>
              <a:ext cx="1752752" cy="6910256"/>
            </a:xfrm>
            <a:custGeom>
              <a:avLst/>
              <a:gdLst>
                <a:gd name="connsiteX0" fmla="*/ 0 w 1459523"/>
                <a:gd name="connsiteY0" fmla="*/ 0 h 6884377"/>
                <a:gd name="connsiteX1" fmla="*/ 457200 w 1459523"/>
                <a:gd name="connsiteY1" fmla="*/ 0 h 6884377"/>
                <a:gd name="connsiteX2" fmla="*/ 1459523 w 1459523"/>
                <a:gd name="connsiteY2" fmla="*/ 6884377 h 6884377"/>
                <a:gd name="connsiteX3" fmla="*/ 1090246 w 1459523"/>
                <a:gd name="connsiteY3" fmla="*/ 6884377 h 6884377"/>
                <a:gd name="connsiteX4" fmla="*/ 0 w 1459523"/>
                <a:gd name="connsiteY4" fmla="*/ 0 h 6884377"/>
                <a:gd name="connsiteX0dup0" fmla="*/ 0 w 1459523"/>
                <a:gd name="connsiteY0dup0" fmla="*/ 0 h 6884377"/>
                <a:gd name="connsiteX1dup0" fmla="*/ 457200 w 1459523"/>
                <a:gd name="connsiteY1dup0" fmla="*/ 0 h 6884377"/>
                <a:gd name="connsiteX2dup0" fmla="*/ 1459523 w 1459523"/>
                <a:gd name="connsiteY2dup0" fmla="*/ 6884377 h 6884377"/>
                <a:gd name="connsiteX3dup0" fmla="*/ 1090246 w 1459523"/>
                <a:gd name="connsiteY3dup0" fmla="*/ 6884377 h 6884377"/>
                <a:gd name="connsiteX4dup0" fmla="*/ 0 w 1459523"/>
                <a:gd name="connsiteY4dup0" fmla="*/ 0 h 6884377"/>
                <a:gd name="connsiteX0dup0dup1" fmla="*/ 0 w 1758571"/>
                <a:gd name="connsiteY0dup0dup1" fmla="*/ 0 h 6884377"/>
                <a:gd name="connsiteX1dup0dup1" fmla="*/ 457200 w 1758571"/>
                <a:gd name="connsiteY1dup0dup1" fmla="*/ 0 h 6884377"/>
                <a:gd name="connsiteX2dup0dup1" fmla="*/ 1459523 w 1758571"/>
                <a:gd name="connsiteY2dup0dup1" fmla="*/ 6884377 h 6884377"/>
                <a:gd name="connsiteX3dup0dup1" fmla="*/ 1090246 w 1758571"/>
                <a:gd name="connsiteY3dup0dup1" fmla="*/ 6884377 h 6884377"/>
                <a:gd name="connsiteX4dup0dup1" fmla="*/ 0 w 1758571"/>
                <a:gd name="connsiteY4dup0dup1" fmla="*/ 0 h 6884377"/>
                <a:gd name="connsiteX0dup0dup1dup2" fmla="*/ 0 w 1758571"/>
                <a:gd name="connsiteY0dup0dup1dup2" fmla="*/ 0 h 6884377"/>
                <a:gd name="connsiteX1dup0dup1dup2" fmla="*/ 457200 w 1758571"/>
                <a:gd name="connsiteY1dup0dup1dup2" fmla="*/ 0 h 6884377"/>
                <a:gd name="connsiteX2dup0dup1dup2" fmla="*/ 1459523 w 1758571"/>
                <a:gd name="connsiteY2dup0dup1dup2" fmla="*/ 6884377 h 6884377"/>
                <a:gd name="connsiteX3dup0dup1dup2" fmla="*/ 1090246 w 1758571"/>
                <a:gd name="connsiteY3dup0dup1dup2" fmla="*/ 6884377 h 6884377"/>
                <a:gd name="connsiteX4dup0dup1dup2" fmla="*/ 0 w 1758571"/>
                <a:gd name="connsiteY4dup0dup1dup2" fmla="*/ 0 h 6884377"/>
                <a:gd name="connsiteX0dup0dup1dup2dup3" fmla="*/ 0 w 1758571"/>
                <a:gd name="connsiteY0dup0dup1dup2dup3" fmla="*/ 0 h 6884377"/>
                <a:gd name="connsiteX1dup0dup1dup2dup3" fmla="*/ 457200 w 1758571"/>
                <a:gd name="connsiteY1dup0dup1dup2dup3" fmla="*/ 0 h 6884377"/>
                <a:gd name="connsiteX2dup0dup1dup2dup3" fmla="*/ 1459523 w 1758571"/>
                <a:gd name="connsiteY2dup0dup1dup2dup3" fmla="*/ 6884377 h 6884377"/>
                <a:gd name="connsiteX3dup0dup1dup2dup3" fmla="*/ 1090246 w 1758571"/>
                <a:gd name="connsiteY3dup0dup1dup2dup3" fmla="*/ 6884377 h 6884377"/>
                <a:gd name="connsiteX4dup0dup1dup2dup3" fmla="*/ 0 w 1758571"/>
                <a:gd name="connsiteY4dup0dup1dup2dup3" fmla="*/ 0 h 6884377"/>
                <a:gd name="connsiteX0dup0dup1dup2dup3dup4" fmla="*/ 0 w 1758571"/>
                <a:gd name="connsiteY0dup0dup1dup2dup3dup4" fmla="*/ 0 h 6884377"/>
                <a:gd name="connsiteX1dup0dup1dup2dup3dup4" fmla="*/ 457200 w 1758571"/>
                <a:gd name="connsiteY1dup0dup1dup2dup3dup4" fmla="*/ 0 h 6884377"/>
                <a:gd name="connsiteX2dup0dup1dup2dup3dup4" fmla="*/ 1459523 w 1758571"/>
                <a:gd name="connsiteY2dup0dup1dup2dup3dup4" fmla="*/ 6884377 h 6884377"/>
                <a:gd name="connsiteX3dup0dup1dup2dup3dup4" fmla="*/ 1090246 w 1758571"/>
                <a:gd name="connsiteY3dup0dup1dup2dup3dup4" fmla="*/ 6884377 h 6884377"/>
                <a:gd name="connsiteX4dup0dup1dup2dup3dup4" fmla="*/ 0 w 1758571"/>
                <a:gd name="connsiteY4dup0dup1dup2dup3dup4" fmla="*/ 0 h 6884377"/>
                <a:gd name="connsiteX0dup0dup1dup2dup3dup4dup5" fmla="*/ 0 w 1758571"/>
                <a:gd name="connsiteY0dup0dup1dup2dup3dup4dup5" fmla="*/ 0 h 6884377"/>
                <a:gd name="connsiteX1dup0dup1dup2dup3dup4dup5" fmla="*/ 457200 w 1758571"/>
                <a:gd name="connsiteY1dup0dup1dup2dup3dup4dup5" fmla="*/ 0 h 6884377"/>
                <a:gd name="connsiteX2dup0dup1dup2dup3dup4dup5" fmla="*/ 1459523 w 1758571"/>
                <a:gd name="connsiteY2dup0dup1dup2dup3dup4dup5" fmla="*/ 6884377 h 6884377"/>
                <a:gd name="connsiteX3dup0dup1dup2dup3dup4dup5" fmla="*/ 1090246 w 1758571"/>
                <a:gd name="connsiteY3dup0dup1dup2dup3dup4dup5" fmla="*/ 6884377 h 6884377"/>
                <a:gd name="connsiteX4dup0dup1dup2dup3dup4dup5" fmla="*/ 0 w 1758571"/>
                <a:gd name="connsiteY4dup0dup1dup2dup3dup4dup5" fmla="*/ 0 h 6884377"/>
                <a:gd name="connsiteX0dup0dup1dup2dup3dup4dup5dup6" fmla="*/ 0 w 1758571"/>
                <a:gd name="connsiteY0dup0dup1dup2dup3dup4dup5dup6" fmla="*/ 0 h 6884377"/>
                <a:gd name="connsiteX1dup0dup1dup2dup3dup4dup5dup6" fmla="*/ 457200 w 1758571"/>
                <a:gd name="connsiteY1dup0dup1dup2dup3dup4dup5dup6" fmla="*/ 0 h 6884377"/>
                <a:gd name="connsiteX2dup0dup1dup2dup3dup4dup5dup6" fmla="*/ 1459523 w 1758571"/>
                <a:gd name="connsiteY2dup0dup1dup2dup3dup4dup5dup6" fmla="*/ 6884377 h 6884377"/>
                <a:gd name="connsiteX3dup0dup1dup2dup3dup4dup5dup6" fmla="*/ 1090246 w 1758571"/>
                <a:gd name="connsiteY3dup0dup1dup2dup3dup4dup5dup6" fmla="*/ 6884377 h 6884377"/>
                <a:gd name="connsiteX4dup0dup1dup2dup3dup4dup5dup6" fmla="*/ 0 w 1758571"/>
                <a:gd name="connsiteY4dup0dup1dup2dup3dup4dup5dup6" fmla="*/ 0 h 6884377"/>
                <a:gd name="connsiteX0dup0dup1dup2dup3dup4dup5dup6dup7" fmla="*/ 0 w 1758571"/>
                <a:gd name="connsiteY0dup0dup1dup2dup3dup4dup5dup6dup7" fmla="*/ 0 h 6884377"/>
                <a:gd name="connsiteX1dup0dup1dup2dup3dup4dup5dup6dup7" fmla="*/ 457200 w 1758571"/>
                <a:gd name="connsiteY1dup0dup1dup2dup3dup4dup5dup6dup7" fmla="*/ 0 h 6884377"/>
                <a:gd name="connsiteX2dup0dup1dup2dup3dup4dup5dup6dup7" fmla="*/ 1459523 w 1758571"/>
                <a:gd name="connsiteY2dup0dup1dup2dup3dup4dup5dup6dup7" fmla="*/ 6884377 h 6884377"/>
                <a:gd name="connsiteX3dup0dup1dup2dup3dup4dup5dup6dup7" fmla="*/ 1063870 w 1758571"/>
                <a:gd name="connsiteY3dup0dup1dup2dup3dup4dup5dup6dup7" fmla="*/ 6875585 h 6884377"/>
                <a:gd name="connsiteX4dup0dup1dup2dup3dup4dup5dup6dup7" fmla="*/ 0 w 1758571"/>
                <a:gd name="connsiteY4dup0dup1dup2dup3dup4dup5dup6dup7" fmla="*/ 0 h 6884377"/>
                <a:gd name="connsiteX0dup0dup1dup2dup3dup4dup5dup6dup7dup8" fmla="*/ 0 w 1715598"/>
                <a:gd name="connsiteY0dup0dup1dup2dup3dup4dup5dup6dup7dup8" fmla="*/ 0 h 6884377"/>
                <a:gd name="connsiteX1dup0dup1dup2dup3dup4dup5dup6dup7dup8" fmla="*/ 457200 w 1715598"/>
                <a:gd name="connsiteY1dup0dup1dup2dup3dup4dup5dup6dup7dup8" fmla="*/ 0 h 6884377"/>
                <a:gd name="connsiteX2dup0dup1dup2dup3dup4dup5dup6dup7dup8" fmla="*/ 1459523 w 1715598"/>
                <a:gd name="connsiteY2dup0dup1dup2dup3dup4dup5dup6dup7dup8" fmla="*/ 6884377 h 6884377"/>
                <a:gd name="connsiteX3dup0dup1dup2dup3dup4dup5dup6dup7dup8" fmla="*/ 1063870 w 1715598"/>
                <a:gd name="connsiteY3dup0dup1dup2dup3dup4dup5dup6dup7dup8" fmla="*/ 6875585 h 6884377"/>
                <a:gd name="connsiteX4dup0dup1dup2dup3dup4dup5dup6dup7dup8" fmla="*/ 0 w 1715598"/>
                <a:gd name="connsiteY4dup0dup1dup2dup3dup4dup5dup6dup7dup8" fmla="*/ 0 h 6884377"/>
                <a:gd name="connsiteX0dup0dup1dup2dup3dup4dup5dup6dup7dup8dup9" fmla="*/ 0 w 1735499"/>
                <a:gd name="connsiteY0dup0dup1dup2dup3dup4dup5dup6dup7dup8dup9" fmla="*/ 0 h 6884377"/>
                <a:gd name="connsiteX1dup0dup1dup2dup3dup4dup5dup6dup7dup8dup9" fmla="*/ 457200 w 1735499"/>
                <a:gd name="connsiteY1dup0dup1dup2dup3dup4dup5dup6dup7dup8dup9" fmla="*/ 0 h 6884377"/>
                <a:gd name="connsiteX2dup0dup1dup2dup3dup4dup5dup6dup7dup8dup9" fmla="*/ 1485900 w 1735499"/>
                <a:gd name="connsiteY2dup0dup1dup2dup3dup4dup5dup6dup7dup8dup9" fmla="*/ 6884377 h 6884377"/>
                <a:gd name="connsiteX3dup0dup1dup2dup3dup4dup5dup6dup7dup8dup9" fmla="*/ 1063870 w 1735499"/>
                <a:gd name="connsiteY3dup0dup1dup2dup3dup4dup5dup6dup7dup8dup9" fmla="*/ 6875585 h 6884377"/>
                <a:gd name="connsiteX4dup0dup1dup2dup3dup4dup5dup6dup7dup8dup9" fmla="*/ 0 w 1735499"/>
                <a:gd name="connsiteY4dup0dup1dup2dup3dup4dup5dup6dup7dup8dup9" fmla="*/ 0 h 6884377"/>
                <a:gd name="connsiteX0dup0dup1dup2dup3dup4dup5dup6dup7dup8dup9dup10" fmla="*/ 0 w 1752752"/>
                <a:gd name="connsiteY0dup0dup1dup2dup3dup4dup5dup6dup7dup8dup9dup10" fmla="*/ 0 h 6910256"/>
                <a:gd name="connsiteX1dup0dup1dup2dup3dup4dup5dup6dup7dup8dup9dup10" fmla="*/ 474453 w 1752752"/>
                <a:gd name="connsiteY1dup0dup1dup2dup3dup4dup5dup6dup7dup8dup9dup10" fmla="*/ 25879 h 6910256"/>
                <a:gd name="connsiteX2dup0dup1dup2dup3dup4dup5dup6dup7dup8dup9dup10" fmla="*/ 1503153 w 1752752"/>
                <a:gd name="connsiteY2dup0dup1dup2dup3dup4dup5dup6dup7dup8dup9dup10" fmla="*/ 6910256 h 6910256"/>
                <a:gd name="connsiteX3dup0dup1dup2dup3dup4dup5dup6dup7dup8dup9dup10" fmla="*/ 1081123 w 1752752"/>
                <a:gd name="connsiteY3dup0dup1dup2dup3dup4dup5dup6dup7dup8dup9dup10" fmla="*/ 6901464 h 6910256"/>
                <a:gd name="connsiteX4dup0dup1dup2dup3dup4dup5dup6dup7dup8dup9dup10" fmla="*/ 0 w 1752752"/>
                <a:gd name="connsiteY4dup0dup1dup2dup3dup4dup5dup6dup7dup8dup9dup10" fmla="*/ 0 h 6910256"/>
                <a:gd name="connsiteX0dup0dup1dup2dup3dup4dup5dup6dup7dup8dup9dup10dup11" fmla="*/ 0 w 1752752"/>
                <a:gd name="connsiteY0dup0dup1dup2dup3dup4dup5dup6dup7dup8dup9dup10dup11" fmla="*/ 0 h 6910256"/>
                <a:gd name="connsiteX1dup0dup1dup2dup3dup4dup5dup6dup7dup8dup9dup10dup11" fmla="*/ 474453 w 1752752"/>
                <a:gd name="connsiteY1dup0dup1dup2dup3dup4dup5dup6dup7dup8dup9dup10dup11" fmla="*/ 0 h 6910256"/>
                <a:gd name="connsiteX2dup0dup1dup2dup3dup4dup5dup6dup7dup8dup9dup10dup11" fmla="*/ 1503153 w 1752752"/>
                <a:gd name="connsiteY2dup0dup1dup2dup3dup4dup5dup6dup7dup8dup9dup10dup11" fmla="*/ 6910256 h 6910256"/>
                <a:gd name="connsiteX3dup0dup1dup2dup3dup4dup5dup6dup7dup8dup9dup10dup11" fmla="*/ 1081123 w 1752752"/>
                <a:gd name="connsiteY3dup0dup1dup2dup3dup4dup5dup6dup7dup8dup9dup10dup11" fmla="*/ 6901464 h 6910256"/>
                <a:gd name="connsiteX4dup0dup1dup2dup3dup4dup5dup6dup7dup8dup9dup10dup11" fmla="*/ 0 w 1752752"/>
                <a:gd name="connsiteY4dup0dup1dup2dup3dup4dup5dup6dup7dup8dup9dup10dup11" fmla="*/ 0 h 6910256"/>
              </a:gdLst>
              <a:ahLst/>
              <a:cxnLst>
                <a:cxn ang="0">
                  <a:pos x="connsiteX0dup0dup1dup2dup3dup4dup5dup6dup7dup8dup9dup10dup11" y="connsiteY0dup0dup1dup2dup3dup4dup5dup6dup7dup8dup9dup10dup11"/>
                </a:cxn>
                <a:cxn ang="0">
                  <a:pos x="connsiteX1dup0dup1dup2dup3dup4dup5dup6dup7dup8dup9dup10dup11" y="connsiteY1dup0dup1dup2dup3dup4dup5dup6dup7dup8dup9dup10dup11"/>
                </a:cxn>
                <a:cxn ang="0">
                  <a:pos x="connsiteX2dup0dup1dup2dup3dup4dup5dup6dup7dup8dup9dup10dup11" y="connsiteY2dup0dup1dup2dup3dup4dup5dup6dup7dup8dup9dup10dup11"/>
                </a:cxn>
                <a:cxn ang="0">
                  <a:pos x="connsiteX3dup0dup1dup2dup3dup4dup5dup6dup7dup8dup9dup10dup11" y="connsiteY3dup0dup1dup2dup3dup4dup5dup6dup7dup8dup9dup10dup11"/>
                </a:cxn>
                <a:cxn ang="0">
                  <a:pos x="connsiteX4dup0dup1dup2dup3dup4dup5dup6dup7dup8dup9dup10dup11" y="connsiteY4dup0dup1dup2dup3dup4dup5dup6dup7dup8dup9dup10dup11"/>
                </a:cxn>
              </a:cxnLst>
              <a:rect l="l" t="t" r="r" b="b"/>
              <a:pathLst>
                <a:path w="1752751" h="6910256">
                  <a:moveTo>
                    <a:pt x="0" y="0"/>
                  </a:moveTo>
                  <a:lnTo>
                    <a:pt x="474453" y="0"/>
                  </a:lnTo>
                  <a:cubicBezTo>
                    <a:pt x="1775715" y="2831123"/>
                    <a:pt x="2013106" y="4923195"/>
                    <a:pt x="1503153" y="6910256"/>
                  </a:cubicBezTo>
                  <a:lnTo>
                    <a:pt x="1081123" y="6901464"/>
                  </a:lnTo>
                  <a:cubicBezTo>
                    <a:pt x="1570563" y="4747349"/>
                    <a:pt x="1040422" y="2039815"/>
                    <a:pt x="0" y="0"/>
                  </a:cubicBezTo>
                  <a:close/>
                </a:path>
              </a:pathLst>
            </a:custGeom>
            <a:solidFill>
              <a:srgbClr val="FBBA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5488520" y="-43298"/>
              <a:ext cx="1562911" cy="6901297"/>
            </a:xfrm>
            <a:custGeom>
              <a:avLst/>
              <a:gdLst>
                <a:gd name="connsiteX0" fmla="*/ 0 w 1151793"/>
                <a:gd name="connsiteY0" fmla="*/ 0 h 6866792"/>
                <a:gd name="connsiteX1" fmla="*/ 254977 w 1151793"/>
                <a:gd name="connsiteY1" fmla="*/ 6866792 h 6866792"/>
                <a:gd name="connsiteX2" fmla="*/ 1151793 w 1151793"/>
                <a:gd name="connsiteY2" fmla="*/ 6866792 h 6866792"/>
                <a:gd name="connsiteX3" fmla="*/ 879231 w 1151793"/>
                <a:gd name="connsiteY3" fmla="*/ 8792 h 6866792"/>
                <a:gd name="connsiteX4" fmla="*/ 0 w 1151793"/>
                <a:gd name="connsiteY4" fmla="*/ 0 h 6866792"/>
                <a:gd name="connsiteX0dup0" fmla="*/ 323227 w 1475020"/>
                <a:gd name="connsiteY0dup0" fmla="*/ 0 h 6866792"/>
                <a:gd name="connsiteX1dup0" fmla="*/ 578204 w 1475020"/>
                <a:gd name="connsiteY1dup0" fmla="*/ 6866792 h 6866792"/>
                <a:gd name="connsiteX2dup0" fmla="*/ 1475020 w 1475020"/>
                <a:gd name="connsiteY2dup0" fmla="*/ 6866792 h 6866792"/>
                <a:gd name="connsiteX3dup0" fmla="*/ 1202458 w 1475020"/>
                <a:gd name="connsiteY3dup0" fmla="*/ 8792 h 6866792"/>
                <a:gd name="connsiteX4dup0" fmla="*/ 323227 w 1475020"/>
                <a:gd name="connsiteY4dup0" fmla="*/ 0 h 6866792"/>
                <a:gd name="connsiteX0dup0dup1" fmla="*/ 422935 w 1574728"/>
                <a:gd name="connsiteY0dup0dup1" fmla="*/ 0 h 6866792"/>
                <a:gd name="connsiteX1dup0dup1" fmla="*/ 677912 w 1574728"/>
                <a:gd name="connsiteY1dup0dup1" fmla="*/ 6866792 h 6866792"/>
                <a:gd name="connsiteX2dup0dup1" fmla="*/ 1574728 w 1574728"/>
                <a:gd name="connsiteY2dup0dup1" fmla="*/ 6866792 h 6866792"/>
                <a:gd name="connsiteX3dup0dup1" fmla="*/ 1302166 w 1574728"/>
                <a:gd name="connsiteY3dup0dup1" fmla="*/ 8792 h 6866792"/>
                <a:gd name="connsiteX4dup0dup1" fmla="*/ 422935 w 1574728"/>
                <a:gd name="connsiteY4dup0dup1" fmla="*/ 0 h 6866792"/>
                <a:gd name="connsiteX0dup0dup1dup2" fmla="*/ 422935 w 1574728"/>
                <a:gd name="connsiteY0dup0dup1dup2" fmla="*/ 0 h 6866792"/>
                <a:gd name="connsiteX1dup0dup1dup2" fmla="*/ 677912 w 1574728"/>
                <a:gd name="connsiteY1dup0dup1dup2" fmla="*/ 6866792 h 6866792"/>
                <a:gd name="connsiteX2dup0dup1dup2" fmla="*/ 1574728 w 1574728"/>
                <a:gd name="connsiteY2dup0dup1dup2" fmla="*/ 6866792 h 6866792"/>
                <a:gd name="connsiteX3dup0dup1dup2" fmla="*/ 1302166 w 1574728"/>
                <a:gd name="connsiteY3dup0dup1dup2" fmla="*/ 8792 h 6866792"/>
                <a:gd name="connsiteX4dup0dup1dup2" fmla="*/ 422935 w 1574728"/>
                <a:gd name="connsiteY4dup0dup1dup2" fmla="*/ 0 h 6866792"/>
                <a:gd name="connsiteX0dup0dup1dup2dup3" fmla="*/ 422935 w 1574728"/>
                <a:gd name="connsiteY0dup0dup1dup2dup3" fmla="*/ 0 h 6866792"/>
                <a:gd name="connsiteX1dup0dup1dup2dup3" fmla="*/ 677912 w 1574728"/>
                <a:gd name="connsiteY1dup0dup1dup2dup3" fmla="*/ 6866792 h 6866792"/>
                <a:gd name="connsiteX2dup0dup1dup2dup3" fmla="*/ 1574728 w 1574728"/>
                <a:gd name="connsiteY2dup0dup1dup2dup3" fmla="*/ 6866792 h 6866792"/>
                <a:gd name="connsiteX3dup0dup1dup2dup3" fmla="*/ 1302166 w 1574728"/>
                <a:gd name="connsiteY3dup0dup1dup2dup3" fmla="*/ 8792 h 6866792"/>
                <a:gd name="connsiteX4dup0dup1dup2dup3" fmla="*/ 422935 w 1574728"/>
                <a:gd name="connsiteY4dup0dup1dup2dup3" fmla="*/ 0 h 6866792"/>
                <a:gd name="connsiteX0dup0dup1dup2dup3dup4" fmla="*/ 422935 w 1574728"/>
                <a:gd name="connsiteY0dup0dup1dup2dup3dup4" fmla="*/ 0 h 6866792"/>
                <a:gd name="connsiteX1dup0dup1dup2dup3dup4" fmla="*/ 677912 w 1574728"/>
                <a:gd name="connsiteY1dup0dup1dup2dup3dup4" fmla="*/ 6866792 h 6866792"/>
                <a:gd name="connsiteX2dup0dup1dup2dup3dup4" fmla="*/ 1574728 w 1574728"/>
                <a:gd name="connsiteY2dup0dup1dup2dup3dup4" fmla="*/ 6866792 h 6866792"/>
                <a:gd name="connsiteX3dup0dup1dup2dup3dup4" fmla="*/ 1302166 w 1574728"/>
                <a:gd name="connsiteY3dup0dup1dup2dup3dup4" fmla="*/ 8792 h 6866792"/>
                <a:gd name="connsiteX4dup0dup1dup2dup3dup4" fmla="*/ 422935 w 1574728"/>
                <a:gd name="connsiteY4dup0dup1dup2dup3dup4" fmla="*/ 0 h 6866792"/>
                <a:gd name="connsiteX0dup0dup1dup2dup3dup4dup5" fmla="*/ 422935 w 1574728"/>
                <a:gd name="connsiteY0dup0dup1dup2dup3dup4dup5" fmla="*/ 0 h 6866792"/>
                <a:gd name="connsiteX1dup0dup1dup2dup3dup4dup5" fmla="*/ 677912 w 1574728"/>
                <a:gd name="connsiteY1dup0dup1dup2dup3dup4dup5" fmla="*/ 6866792 h 6866792"/>
                <a:gd name="connsiteX2dup0dup1dup2dup3dup4dup5" fmla="*/ 1574728 w 1574728"/>
                <a:gd name="connsiteY2dup0dup1dup2dup3dup4dup5" fmla="*/ 6866792 h 6866792"/>
                <a:gd name="connsiteX3dup0dup1dup2dup3dup4dup5" fmla="*/ 1302166 w 1574728"/>
                <a:gd name="connsiteY3dup0dup1dup2dup3dup4dup5" fmla="*/ 8792 h 6866792"/>
                <a:gd name="connsiteX4dup0dup1dup2dup3dup4dup5" fmla="*/ 422935 w 1574728"/>
                <a:gd name="connsiteY4dup0dup1dup2dup3dup4dup5" fmla="*/ 0 h 6866792"/>
                <a:gd name="connsiteX0dup0dup1dup2dup3dup4dup5dup6" fmla="*/ 422935 w 1574728"/>
                <a:gd name="connsiteY0dup0dup1dup2dup3dup4dup5dup6" fmla="*/ 0 h 6866792"/>
                <a:gd name="connsiteX1dup0dup1dup2dup3dup4dup5dup6" fmla="*/ 677912 w 1574728"/>
                <a:gd name="connsiteY1dup0dup1dup2dup3dup4dup5dup6" fmla="*/ 6866792 h 6866792"/>
                <a:gd name="connsiteX2dup0dup1dup2dup3dup4dup5dup6" fmla="*/ 1574728 w 1574728"/>
                <a:gd name="connsiteY2dup0dup1dup2dup3dup4dup5dup6" fmla="*/ 6866792 h 6866792"/>
                <a:gd name="connsiteX3dup0dup1dup2dup3dup4dup5dup6" fmla="*/ 1302166 w 1574728"/>
                <a:gd name="connsiteY3dup0dup1dup2dup3dup4dup5dup6" fmla="*/ 8792 h 6866792"/>
                <a:gd name="connsiteX4dup0dup1dup2dup3dup4dup5dup6" fmla="*/ 422935 w 1574728"/>
                <a:gd name="connsiteY4dup0dup1dup2dup3dup4dup5dup6" fmla="*/ 0 h 6866792"/>
                <a:gd name="connsiteX0dup0dup1dup2dup3dup4dup5dup6dup7" fmla="*/ 422935 w 1574728"/>
                <a:gd name="connsiteY0dup0dup1dup2dup3dup4dup5dup6dup7" fmla="*/ 0 h 6866792"/>
                <a:gd name="connsiteX1dup0dup1dup2dup3dup4dup5dup6dup7" fmla="*/ 677912 w 1574728"/>
                <a:gd name="connsiteY1dup0dup1dup2dup3dup4dup5dup6dup7" fmla="*/ 6866792 h 6866792"/>
                <a:gd name="connsiteX2dup0dup1dup2dup3dup4dup5dup6dup7" fmla="*/ 1574728 w 1574728"/>
                <a:gd name="connsiteY2dup0dup1dup2dup3dup4dup5dup6dup7" fmla="*/ 6866792 h 6866792"/>
                <a:gd name="connsiteX3dup0dup1dup2dup3dup4dup5dup6dup7" fmla="*/ 1302166 w 1574728"/>
                <a:gd name="connsiteY3dup0dup1dup2dup3dup4dup5dup6dup7" fmla="*/ 8792 h 6866792"/>
                <a:gd name="connsiteX4dup0dup1dup2dup3dup4dup5dup6dup7" fmla="*/ 422935 w 1574728"/>
                <a:gd name="connsiteY4dup0dup1dup2dup3dup4dup5dup6dup7" fmla="*/ 0 h 6866792"/>
                <a:gd name="connsiteX0dup0dup1dup2dup3dup4dup5dup6dup7dup8" fmla="*/ 422935 w 1574728"/>
                <a:gd name="connsiteY0dup0dup1dup2dup3dup4dup5dup6dup7dup8" fmla="*/ 0 h 6866792"/>
                <a:gd name="connsiteX1dup0dup1dup2dup3dup4dup5dup6dup7dup8" fmla="*/ 677912 w 1574728"/>
                <a:gd name="connsiteY1dup0dup1dup2dup3dup4dup5dup6dup7dup8" fmla="*/ 6866792 h 6866792"/>
                <a:gd name="connsiteX2dup0dup1dup2dup3dup4dup5dup6dup7dup8" fmla="*/ 1574728 w 1574728"/>
                <a:gd name="connsiteY2dup0dup1dup2dup3dup4dup5dup6dup7dup8" fmla="*/ 6866792 h 6866792"/>
                <a:gd name="connsiteX3dup0dup1dup2dup3dup4dup5dup6dup7dup8" fmla="*/ 1302166 w 1574728"/>
                <a:gd name="connsiteY3dup0dup1dup2dup3dup4dup5dup6dup7dup8" fmla="*/ 8792 h 6866792"/>
                <a:gd name="connsiteX4dup0dup1dup2dup3dup4dup5dup6dup7dup8" fmla="*/ 422935 w 1574728"/>
                <a:gd name="connsiteY4dup0dup1dup2dup3dup4dup5dup6dup7dup8" fmla="*/ 0 h 6866792"/>
                <a:gd name="connsiteX0dup0dup1dup2dup3dup4dup5dup6dup7dup8dup9" fmla="*/ 422935 w 1574728"/>
                <a:gd name="connsiteY0dup0dup1dup2dup3dup4dup5dup6dup7dup8dup9" fmla="*/ 68845 h 6935637"/>
                <a:gd name="connsiteX1dup0dup1dup2dup3dup4dup5dup6dup7dup8dup9" fmla="*/ 677912 w 1574728"/>
                <a:gd name="connsiteY1dup0dup1dup2dup3dup4dup5dup6dup7dup8dup9" fmla="*/ 6935637 h 6935637"/>
                <a:gd name="connsiteX2dup0dup1dup2dup3dup4dup5dup6dup7dup8dup9" fmla="*/ 1574728 w 1574728"/>
                <a:gd name="connsiteY2dup0dup1dup2dup3dup4dup5dup6dup7dup8dup9" fmla="*/ 6935637 h 6935637"/>
                <a:gd name="connsiteX3dup0dup1dup2dup3dup4dup5dup6dup7dup8dup9" fmla="*/ 1336672 w 1574728"/>
                <a:gd name="connsiteY3dup0dup1dup2dup3dup4dup5dup6dup7dup8dup9" fmla="*/ 0 h 6935637"/>
                <a:gd name="connsiteX4dup0dup1dup2dup3dup4dup5dup6dup7dup8dup9" fmla="*/ 422935 w 1574728"/>
                <a:gd name="connsiteY4dup0dup1dup2dup3dup4dup5dup6dup7dup8dup9" fmla="*/ 68845 h 6935637"/>
                <a:gd name="connsiteX0dup0dup1dup2dup3dup4dup5dup6dup7dup8dup9dup10" fmla="*/ 428371 w 1562911"/>
                <a:gd name="connsiteY0dup0dup1dup2dup3dup4dup5dup6dup7dup8dup9dup10" fmla="*/ 34340 h 6935637"/>
                <a:gd name="connsiteX1dup0dup1dup2dup3dup4dup5dup6dup7dup8dup9dup10" fmla="*/ 666095 w 1562911"/>
                <a:gd name="connsiteY1dup0dup1dup2dup3dup4dup5dup6dup7dup8dup9dup10" fmla="*/ 6935637 h 6935637"/>
                <a:gd name="connsiteX2dup0dup1dup2dup3dup4dup5dup6dup7dup8dup9dup10" fmla="*/ 1562911 w 1562911"/>
                <a:gd name="connsiteY2dup0dup1dup2dup3dup4dup5dup6dup7dup8dup9dup10" fmla="*/ 6935637 h 6935637"/>
                <a:gd name="connsiteX3dup0dup1dup2dup3dup4dup5dup6dup7dup8dup9dup10" fmla="*/ 1324855 w 1562911"/>
                <a:gd name="connsiteY3dup0dup1dup2dup3dup4dup5dup6dup7dup8dup9dup10" fmla="*/ 0 h 6935637"/>
                <a:gd name="connsiteX4dup0dup1dup2dup3dup4dup5dup6dup7dup8dup9dup10" fmla="*/ 428371 w 1562911"/>
                <a:gd name="connsiteY4dup0dup1dup2dup3dup4dup5dup6dup7dup8dup9dup10" fmla="*/ 34340 h 6935637"/>
                <a:gd name="connsiteX0dup0dup1dup2dup3dup4dup5dup6dup7dup8dup9dup10dup11" fmla="*/ 428371 w 1562911"/>
                <a:gd name="connsiteY0dup0dup1dup2dup3dup4dup5dup6dup7dup8dup9dup10dup11" fmla="*/ 0 h 6901297"/>
                <a:gd name="connsiteX1dup0dup1dup2dup3dup4dup5dup6dup7dup8dup9dup10dup11" fmla="*/ 666095 w 1562911"/>
                <a:gd name="connsiteY1dup0dup1dup2dup3dup4dup5dup6dup7dup8dup9dup10dup11" fmla="*/ 6901297 h 6901297"/>
                <a:gd name="connsiteX2dup0dup1dup2dup3dup4dup5dup6dup7dup8dup9dup10dup11" fmla="*/ 1562911 w 1562911"/>
                <a:gd name="connsiteY2dup0dup1dup2dup3dup4dup5dup6dup7dup8dup9dup10dup11" fmla="*/ 6901297 h 6901297"/>
                <a:gd name="connsiteX3dup0dup1dup2dup3dup4dup5dup6dup7dup8dup9dup10dup11" fmla="*/ 1316229 w 1562911"/>
                <a:gd name="connsiteY3dup0dup1dup2dup3dup4dup5dup6dup7dup8dup9dup10dup11" fmla="*/ 166 h 6901297"/>
                <a:gd name="connsiteX4dup0dup1dup2dup3dup4dup5dup6dup7dup8dup9dup10dup11" fmla="*/ 428371 w 1562911"/>
                <a:gd name="connsiteY4dup0dup1dup2dup3dup4dup5dup6dup7dup8dup9dup10dup11" fmla="*/ 0 h 6901297"/>
              </a:gdLst>
              <a:ahLst/>
              <a:cxnLst>
                <a:cxn ang="0">
                  <a:pos x="connsiteX0dup0dup1dup2dup3dup4dup5dup6dup7dup8dup9dup10dup11" y="connsiteY0dup0dup1dup2dup3dup4dup5dup6dup7dup8dup9dup10dup11"/>
                </a:cxn>
                <a:cxn ang="0">
                  <a:pos x="connsiteX1dup0dup1dup2dup3dup4dup5dup6dup7dup8dup9dup10dup11" y="connsiteY1dup0dup1dup2dup3dup4dup5dup6dup7dup8dup9dup10dup11"/>
                </a:cxn>
                <a:cxn ang="0">
                  <a:pos x="connsiteX2dup0dup1dup2dup3dup4dup5dup6dup7dup8dup9dup10dup11" y="connsiteY2dup0dup1dup2dup3dup4dup5dup6dup7dup8dup9dup10dup11"/>
                </a:cxn>
                <a:cxn ang="0">
                  <a:pos x="connsiteX3dup0dup1dup2dup3dup4dup5dup6dup7dup8dup9dup10dup11" y="connsiteY3dup0dup1dup2dup3dup4dup5dup6dup7dup8dup9dup10dup11"/>
                </a:cxn>
                <a:cxn ang="0">
                  <a:pos x="connsiteX4dup0dup1dup2dup3dup4dup5dup6dup7dup8dup9dup10dup11" y="connsiteY4dup0dup1dup2dup3dup4dup5dup6dup7dup8dup9dup10dup11"/>
                </a:cxn>
              </a:cxnLst>
              <a:rect l="l" t="t" r="r" b="b"/>
              <a:pathLst>
                <a:path w="1562911" h="6901296">
                  <a:moveTo>
                    <a:pt x="428371" y="0"/>
                  </a:moveTo>
                  <a:cubicBezTo>
                    <a:pt x="-392244" y="1998785"/>
                    <a:pt x="123903" y="4858550"/>
                    <a:pt x="666095" y="6901297"/>
                  </a:cubicBezTo>
                  <a:lnTo>
                    <a:pt x="1562911" y="6901297"/>
                  </a:lnTo>
                  <a:cubicBezTo>
                    <a:pt x="891765" y="4703219"/>
                    <a:pt x="457514" y="2233412"/>
                    <a:pt x="1316229" y="166"/>
                  </a:cubicBezTo>
                  <a:lnTo>
                    <a:pt x="428371" y="0"/>
                  </a:lnTo>
                  <a:close/>
                </a:path>
              </a:pathLst>
            </a:custGeom>
            <a:solidFill>
              <a:srgbClr val="E5007D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8100392" y="668215"/>
              <a:ext cx="1520803" cy="6189785"/>
            </a:xfrm>
            <a:custGeom>
              <a:avLst/>
              <a:gdLst>
                <a:gd name="connsiteX0" fmla="*/ 1415562 w 1424354"/>
                <a:gd name="connsiteY0" fmla="*/ 0 h 6189785"/>
                <a:gd name="connsiteX1" fmla="*/ 0 w 1424354"/>
                <a:gd name="connsiteY1" fmla="*/ 6189785 h 6189785"/>
                <a:gd name="connsiteX2" fmla="*/ 685800 w 1424354"/>
                <a:gd name="connsiteY2" fmla="*/ 6189785 h 6189785"/>
                <a:gd name="connsiteX3" fmla="*/ 1424354 w 1424354"/>
                <a:gd name="connsiteY3" fmla="*/ 298939 h 6189785"/>
                <a:gd name="connsiteX4" fmla="*/ 1415562 w 1424354"/>
                <a:gd name="connsiteY4" fmla="*/ 0 h 6189785"/>
                <a:gd name="connsiteX0dup0" fmla="*/ 1415562 w 1424354"/>
                <a:gd name="connsiteY0dup0" fmla="*/ 0 h 6189785"/>
                <a:gd name="connsiteX1dup0" fmla="*/ 0 w 1424354"/>
                <a:gd name="connsiteY1dup0" fmla="*/ 6189785 h 6189785"/>
                <a:gd name="connsiteX2dup0" fmla="*/ 685800 w 1424354"/>
                <a:gd name="connsiteY2dup0" fmla="*/ 6189785 h 6189785"/>
                <a:gd name="connsiteX3dup0" fmla="*/ 1424354 w 1424354"/>
                <a:gd name="connsiteY3dup0" fmla="*/ 298939 h 6189785"/>
                <a:gd name="connsiteX4dup0" fmla="*/ 1415562 w 1424354"/>
                <a:gd name="connsiteY4dup0" fmla="*/ 0 h 6189785"/>
                <a:gd name="connsiteX0dup0dup1" fmla="*/ 1415562 w 1424354"/>
                <a:gd name="connsiteY0dup0dup1" fmla="*/ 0 h 6189785"/>
                <a:gd name="connsiteX1dup0dup1" fmla="*/ 0 w 1424354"/>
                <a:gd name="connsiteY1dup0dup1" fmla="*/ 6189785 h 6189785"/>
                <a:gd name="connsiteX2dup0dup1" fmla="*/ 685800 w 1424354"/>
                <a:gd name="connsiteY2dup0dup1" fmla="*/ 6189785 h 6189785"/>
                <a:gd name="connsiteX3dup0dup1" fmla="*/ 1424354 w 1424354"/>
                <a:gd name="connsiteY3dup0dup1" fmla="*/ 298939 h 6189785"/>
                <a:gd name="connsiteX4dup0dup1" fmla="*/ 1415562 w 1424354"/>
                <a:gd name="connsiteY4dup0dup1" fmla="*/ 0 h 6189785"/>
                <a:gd name="connsiteX0dup0dup1dup2" fmla="*/ 1415562 w 1424354"/>
                <a:gd name="connsiteY0dup0dup1dup2" fmla="*/ 0 h 6189785"/>
                <a:gd name="connsiteX1dup0dup1dup2" fmla="*/ 0 w 1424354"/>
                <a:gd name="connsiteY1dup0dup1dup2" fmla="*/ 6189785 h 6189785"/>
                <a:gd name="connsiteX2dup0dup1dup2" fmla="*/ 685800 w 1424354"/>
                <a:gd name="connsiteY2dup0dup1dup2" fmla="*/ 6189785 h 6189785"/>
                <a:gd name="connsiteX3dup0dup1dup2" fmla="*/ 1424354 w 1424354"/>
                <a:gd name="connsiteY3dup0dup1dup2" fmla="*/ 298939 h 6189785"/>
                <a:gd name="connsiteX4dup0dup1dup2" fmla="*/ 1415562 w 1424354"/>
                <a:gd name="connsiteY4dup0dup1dup2" fmla="*/ 0 h 6189785"/>
                <a:gd name="connsiteX0dup0dup1dup2dup3" fmla="*/ 1415562 w 1424354"/>
                <a:gd name="connsiteY0dup0dup1dup2dup3" fmla="*/ 0 h 6189785"/>
                <a:gd name="connsiteX1dup0dup1dup2dup3" fmla="*/ 0 w 1424354"/>
                <a:gd name="connsiteY1dup0dup1dup2dup3" fmla="*/ 6189785 h 6189785"/>
                <a:gd name="connsiteX2dup0dup1dup2dup3" fmla="*/ 685800 w 1424354"/>
                <a:gd name="connsiteY2dup0dup1dup2dup3" fmla="*/ 6189785 h 6189785"/>
                <a:gd name="connsiteX3dup0dup1dup2dup3" fmla="*/ 1424354 w 1424354"/>
                <a:gd name="connsiteY3dup0dup1dup2dup3" fmla="*/ 298939 h 6189785"/>
                <a:gd name="connsiteX4dup0dup1dup2dup3" fmla="*/ 1415562 w 1424354"/>
                <a:gd name="connsiteY4dup0dup1dup2dup3" fmla="*/ 0 h 6189785"/>
                <a:gd name="connsiteX0dup0dup1dup2dup3dup4" fmla="*/ 1415562 w 1424354"/>
                <a:gd name="connsiteY0dup0dup1dup2dup3dup4" fmla="*/ 0 h 6189785"/>
                <a:gd name="connsiteX1dup0dup1dup2dup3dup4" fmla="*/ 0 w 1424354"/>
                <a:gd name="connsiteY1dup0dup1dup2dup3dup4" fmla="*/ 6189785 h 6189785"/>
                <a:gd name="connsiteX2dup0dup1dup2dup3dup4" fmla="*/ 685800 w 1424354"/>
                <a:gd name="connsiteY2dup0dup1dup2dup3dup4" fmla="*/ 6189785 h 6189785"/>
                <a:gd name="connsiteX3dup0dup1dup2dup3dup4" fmla="*/ 1424354 w 1424354"/>
                <a:gd name="connsiteY3dup0dup1dup2dup3dup4" fmla="*/ 298939 h 6189785"/>
                <a:gd name="connsiteX4dup0dup1dup2dup3dup4" fmla="*/ 1415562 w 1424354"/>
                <a:gd name="connsiteY4dup0dup1dup2dup3dup4" fmla="*/ 0 h 6189785"/>
                <a:gd name="connsiteX0dup0dup1dup2dup3dup4dup5" fmla="*/ 1415562 w 1424354"/>
                <a:gd name="connsiteY0dup0dup1dup2dup3dup4dup5" fmla="*/ 0 h 6189785"/>
                <a:gd name="connsiteX1dup0dup1dup2dup3dup4dup5" fmla="*/ 0 w 1424354"/>
                <a:gd name="connsiteY1dup0dup1dup2dup3dup4dup5" fmla="*/ 6189785 h 6189785"/>
                <a:gd name="connsiteX2dup0dup1dup2dup3dup4dup5" fmla="*/ 685800 w 1424354"/>
                <a:gd name="connsiteY2dup0dup1dup2dup3dup4dup5" fmla="*/ 6189785 h 6189785"/>
                <a:gd name="connsiteX3dup0dup1dup2dup3dup4dup5" fmla="*/ 1424354 w 1424354"/>
                <a:gd name="connsiteY3dup0dup1dup2dup3dup4dup5" fmla="*/ 298939 h 6189785"/>
                <a:gd name="connsiteX4dup0dup1dup2dup3dup4dup5" fmla="*/ 1415562 w 1424354"/>
                <a:gd name="connsiteY4dup0dup1dup2dup3dup4dup5" fmla="*/ 0 h 6189785"/>
                <a:gd name="connsiteX0dup0dup1dup2dup3dup4dup5dup6" fmla="*/ 1415562 w 1424354"/>
                <a:gd name="connsiteY0dup0dup1dup2dup3dup4dup5dup6" fmla="*/ 0 h 6189785"/>
                <a:gd name="connsiteX1dup0dup1dup2dup3dup4dup5dup6" fmla="*/ 0 w 1424354"/>
                <a:gd name="connsiteY1dup0dup1dup2dup3dup4dup5dup6" fmla="*/ 6189785 h 6189785"/>
                <a:gd name="connsiteX2dup0dup1dup2dup3dup4dup5dup6" fmla="*/ 685800 w 1424354"/>
                <a:gd name="connsiteY2dup0dup1dup2dup3dup4dup5dup6" fmla="*/ 6189785 h 6189785"/>
                <a:gd name="connsiteX3dup0dup1dup2dup3dup4dup5dup6" fmla="*/ 1424354 w 1424354"/>
                <a:gd name="connsiteY3dup0dup1dup2dup3dup4dup5dup6" fmla="*/ 298939 h 6189785"/>
                <a:gd name="connsiteX4dup0dup1dup2dup3dup4dup5dup6" fmla="*/ 1415562 w 1424354"/>
                <a:gd name="connsiteY4dup0dup1dup2dup3dup4dup5dup6" fmla="*/ 0 h 6189785"/>
                <a:gd name="connsiteX0dup0dup1dup2dup3dup4dup5dup6dup7" fmla="*/ 1445614 w 1454406"/>
                <a:gd name="connsiteY0dup0dup1dup2dup3dup4dup5dup6dup7" fmla="*/ 0 h 6189785"/>
                <a:gd name="connsiteX1dup0dup1dup2dup3dup4dup5dup6dup7" fmla="*/ 30052 w 1454406"/>
                <a:gd name="connsiteY1dup0dup1dup2dup3dup4dup5dup6dup7" fmla="*/ 6189785 h 6189785"/>
                <a:gd name="connsiteX2dup0dup1dup2dup3dup4dup5dup6dup7" fmla="*/ 715852 w 1454406"/>
                <a:gd name="connsiteY2dup0dup1dup2dup3dup4dup5dup6dup7" fmla="*/ 6189785 h 6189785"/>
                <a:gd name="connsiteX3dup0dup1dup2dup3dup4dup5dup6dup7" fmla="*/ 1454406 w 1454406"/>
                <a:gd name="connsiteY3dup0dup1dup2dup3dup4dup5dup6dup7" fmla="*/ 298939 h 6189785"/>
                <a:gd name="connsiteX4dup0dup1dup2dup3dup4dup5dup6dup7" fmla="*/ 1445614 w 1454406"/>
                <a:gd name="connsiteY4dup0dup1dup2dup3dup4dup5dup6dup7" fmla="*/ 0 h 6189785"/>
                <a:gd name="connsiteX0dup0dup1dup2dup3dup4dup5dup6dup7dup8" fmla="*/ 1447500 w 1456292"/>
                <a:gd name="connsiteY0dup0dup1dup2dup3dup4dup5dup6dup7dup8" fmla="*/ 0 h 6189785"/>
                <a:gd name="connsiteX1dup0dup1dup2dup3dup4dup5dup6dup7dup8" fmla="*/ 31938 w 1456292"/>
                <a:gd name="connsiteY1dup0dup1dup2dup3dup4dup5dup6dup7dup8" fmla="*/ 6189785 h 6189785"/>
                <a:gd name="connsiteX2dup0dup1dup2dup3dup4dup5dup6dup7dup8" fmla="*/ 717738 w 1456292"/>
                <a:gd name="connsiteY2dup0dup1dup2dup3dup4dup5dup6dup7dup8" fmla="*/ 6189785 h 6189785"/>
                <a:gd name="connsiteX3dup0dup1dup2dup3dup4dup5dup6dup7dup8" fmla="*/ 1456292 w 1456292"/>
                <a:gd name="connsiteY3dup0dup1dup2dup3dup4dup5dup6dup7dup8" fmla="*/ 298939 h 6189785"/>
                <a:gd name="connsiteX4dup0dup1dup2dup3dup4dup5dup6dup7dup8" fmla="*/ 1447500 w 1456292"/>
                <a:gd name="connsiteY4dup0dup1dup2dup3dup4dup5dup6dup7dup8" fmla="*/ 0 h 6189785"/>
                <a:gd name="connsiteX0dup0dup1dup2dup3dup4dup5dup6dup7dup8dup9" fmla="*/ 1447500 w 1456292"/>
                <a:gd name="connsiteY0dup0dup1dup2dup3dup4dup5dup6dup7dup8dup9" fmla="*/ 0 h 6189785"/>
                <a:gd name="connsiteX1dup0dup1dup2dup3dup4dup5dup6dup7dup8dup9" fmla="*/ 31938 w 1456292"/>
                <a:gd name="connsiteY1dup0dup1dup2dup3dup4dup5dup6dup7dup8dup9" fmla="*/ 6189785 h 6189785"/>
                <a:gd name="connsiteX2dup0dup1dup2dup3dup4dup5dup6dup7dup8dup9" fmla="*/ 717738 w 1456292"/>
                <a:gd name="connsiteY2dup0dup1dup2dup3dup4dup5dup6dup7dup8dup9" fmla="*/ 6189785 h 6189785"/>
                <a:gd name="connsiteX3dup0dup1dup2dup3dup4dup5dup6dup7dup8dup9" fmla="*/ 1456292 w 1456292"/>
                <a:gd name="connsiteY3dup0dup1dup2dup3dup4dup5dup6dup7dup8dup9" fmla="*/ 298939 h 6189785"/>
                <a:gd name="connsiteX4dup0dup1dup2dup3dup4dup5dup6dup7dup8dup9" fmla="*/ 1447500 w 1456292"/>
                <a:gd name="connsiteY4dup0dup1dup2dup3dup4dup5dup6dup7dup8dup9" fmla="*/ 0 h 6189785"/>
                <a:gd name="connsiteX0dup0dup1dup2dup3dup4dup5dup6dup7dup8dup9dup10" fmla="*/ 1447500 w 1456292"/>
                <a:gd name="connsiteY0dup0dup1dup2dup3dup4dup5dup6dup7dup8dup9dup10" fmla="*/ 0 h 6189785"/>
                <a:gd name="connsiteX1dup0dup1dup2dup3dup4dup5dup6dup7dup8dup9dup10" fmla="*/ 31938 w 1456292"/>
                <a:gd name="connsiteY1dup0dup1dup2dup3dup4dup5dup6dup7dup8dup9dup10" fmla="*/ 6189785 h 6189785"/>
                <a:gd name="connsiteX2dup0dup1dup2dup3dup4dup5dup6dup7dup8dup9dup10" fmla="*/ 717738 w 1456292"/>
                <a:gd name="connsiteY2dup0dup1dup2dup3dup4dup5dup6dup7dup8dup9dup10" fmla="*/ 6189785 h 6189785"/>
                <a:gd name="connsiteX3dup0dup1dup2dup3dup4dup5dup6dup7dup8dup9dup10" fmla="*/ 1456292 w 1456292"/>
                <a:gd name="connsiteY3dup0dup1dup2dup3dup4dup5dup6dup7dup8dup9dup10" fmla="*/ 298939 h 6189785"/>
                <a:gd name="connsiteX4dup0dup1dup2dup3dup4dup5dup6dup7dup8dup9dup10" fmla="*/ 1447500 w 1456292"/>
                <a:gd name="connsiteY4dup0dup1dup2dup3dup4dup5dup6dup7dup8dup9dup10" fmla="*/ 0 h 6189785"/>
                <a:gd name="connsiteX0dup0dup1dup2dup3dup4dup5dup6dup7dup8dup9dup10dup11" fmla="*/ 1447500 w 1473877"/>
                <a:gd name="connsiteY0dup0dup1dup2dup3dup4dup5dup6dup7dup8dup9dup10dup11" fmla="*/ 0 h 6189785"/>
                <a:gd name="connsiteX1dup0dup1dup2dup3dup4dup5dup6dup7dup8dup9dup10dup11" fmla="*/ 31938 w 1473877"/>
                <a:gd name="connsiteY1dup0dup1dup2dup3dup4dup5dup6dup7dup8dup9dup10dup11" fmla="*/ 6189785 h 6189785"/>
                <a:gd name="connsiteX2dup0dup1dup2dup3dup4dup5dup6dup7dup8dup9dup10dup11" fmla="*/ 717738 w 1473877"/>
                <a:gd name="connsiteY2dup0dup1dup2dup3dup4dup5dup6dup7dup8dup9dup10dup11" fmla="*/ 6189785 h 6189785"/>
                <a:gd name="connsiteX3dup0dup1dup2dup3dup4dup5dup6dup7dup8dup9dup10dup11" fmla="*/ 1473877 w 1473877"/>
                <a:gd name="connsiteY3dup0dup1dup2dup3dup4dup5dup6dup7dup8dup9dup10dup11" fmla="*/ 501162 h 6189785"/>
                <a:gd name="connsiteX4dup0dup1dup2dup3dup4dup5dup6dup7dup8dup9dup10dup11" fmla="*/ 1447500 w 1473877"/>
                <a:gd name="connsiteY4dup0dup1dup2dup3dup4dup5dup6dup7dup8dup9dup10dup11" fmla="*/ 0 h 6189785"/>
                <a:gd name="connsiteX0dup0dup1dup2dup3dup4dup5dup6dup7dup8dup9dup10dup11dup12" fmla="*/ 1447500 w 1456292"/>
                <a:gd name="connsiteY0dup0dup1dup2dup3dup4dup5dup6dup7dup8dup9dup10dup11dup12" fmla="*/ 0 h 6189785"/>
                <a:gd name="connsiteX1dup0dup1dup2dup3dup4dup5dup6dup7dup8dup9dup10dup11dup12" fmla="*/ 31938 w 1456292"/>
                <a:gd name="connsiteY1dup0dup1dup2dup3dup4dup5dup6dup7dup8dup9dup10dup11dup12" fmla="*/ 6189785 h 6189785"/>
                <a:gd name="connsiteX2dup0dup1dup2dup3dup4dup5dup6dup7dup8dup9dup10dup11dup12" fmla="*/ 717738 w 1456292"/>
                <a:gd name="connsiteY2dup0dup1dup2dup3dup4dup5dup6dup7dup8dup9dup10dup11dup12" fmla="*/ 6189785 h 6189785"/>
                <a:gd name="connsiteX3dup0dup1dup2dup3dup4dup5dup6dup7dup8dup9dup10dup11dup12" fmla="*/ 1456292 w 1456292"/>
                <a:gd name="connsiteY3dup0dup1dup2dup3dup4dup5dup6dup7dup8dup9dup10dup11dup12" fmla="*/ 624255 h 6189785"/>
                <a:gd name="connsiteX4dup0dup1dup2dup3dup4dup5dup6dup7dup8dup9dup10dup11dup12" fmla="*/ 1447500 w 1456292"/>
                <a:gd name="connsiteY4dup0dup1dup2dup3dup4dup5dup6dup7dup8dup9dup10dup11dup12" fmla="*/ 0 h 6189785"/>
                <a:gd name="connsiteX0dup0dup1dup2dup3dup4dup5dup6dup7dup8dup9dup10dup11dup12dup13" fmla="*/ 1488238 w 1497030"/>
                <a:gd name="connsiteY0dup0dup1dup2dup3dup4dup5dup6dup7dup8dup9dup10dup11dup12dup13" fmla="*/ 0 h 6189785"/>
                <a:gd name="connsiteX1dup0dup1dup2dup3dup4dup5dup6dup7dup8dup9dup10dup11dup12dup13" fmla="*/ 72676 w 1497030"/>
                <a:gd name="connsiteY1dup0dup1dup2dup3dup4dup5dup6dup7dup8dup9dup10dup11dup12dup13" fmla="*/ 6189785 h 6189785"/>
                <a:gd name="connsiteX2dup0dup1dup2dup3dup4dup5dup6dup7dup8dup9dup10dup11dup12dup13" fmla="*/ 758476 w 1497030"/>
                <a:gd name="connsiteY2dup0dup1dup2dup3dup4dup5dup6dup7dup8dup9dup10dup11dup12dup13" fmla="*/ 6189785 h 6189785"/>
                <a:gd name="connsiteX3dup0dup1dup2dup3dup4dup5dup6dup7dup8dup9dup10dup11dup12dup13" fmla="*/ 1497030 w 1497030"/>
                <a:gd name="connsiteY3dup0dup1dup2dup3dup4dup5dup6dup7dup8dup9dup10dup11dup12dup13" fmla="*/ 624255 h 6189785"/>
                <a:gd name="connsiteX4dup0dup1dup2dup3dup4dup5dup6dup7dup8dup9dup10dup11dup12dup13" fmla="*/ 1488238 w 1497030"/>
                <a:gd name="connsiteY4dup0dup1dup2dup3dup4dup5dup6dup7dup8dup9dup10dup11dup12dup13" fmla="*/ 0 h 6189785"/>
                <a:gd name="connsiteX0dup0dup1dup2dup3dup4dup5dup6dup7dup8dup9dup10dup11dup12dup13dup14" fmla="*/ 1488238 w 1497030"/>
                <a:gd name="connsiteY0dup0dup1dup2dup3dup4dup5dup6dup7dup8dup9dup10dup11dup12dup13dup14" fmla="*/ 0 h 6189785"/>
                <a:gd name="connsiteX1dup0dup1dup2dup3dup4dup5dup6dup7dup8dup9dup10dup11dup12dup13dup14" fmla="*/ 72676 w 1497030"/>
                <a:gd name="connsiteY1dup0dup1dup2dup3dup4dup5dup6dup7dup8dup9dup10dup11dup12dup13dup14" fmla="*/ 6189785 h 6189785"/>
                <a:gd name="connsiteX2dup0dup1dup2dup3dup4dup5dup6dup7dup8dup9dup10dup11dup12dup13dup14" fmla="*/ 758476 w 1497030"/>
                <a:gd name="connsiteY2dup0dup1dup2dup3dup4dup5dup6dup7dup8dup9dup10dup11dup12dup13dup14" fmla="*/ 6189785 h 6189785"/>
                <a:gd name="connsiteX3dup0dup1dup2dup3dup4dup5dup6dup7dup8dup9dup10dup11dup12dup13dup14" fmla="*/ 1497030 w 1497030"/>
                <a:gd name="connsiteY3dup0dup1dup2dup3dup4dup5dup6dup7dup8dup9dup10dup11dup12dup13dup14" fmla="*/ 624255 h 6189785"/>
                <a:gd name="connsiteX4dup0dup1dup2dup3dup4dup5dup6dup7dup8dup9dup10dup11dup12dup13dup14" fmla="*/ 1488238 w 1497030"/>
                <a:gd name="connsiteY4dup0dup1dup2dup3dup4dup5dup6dup7dup8dup9dup10dup11dup12dup13dup14" fmla="*/ 0 h 6189785"/>
                <a:gd name="connsiteX0dup0dup1dup2dup3dup4dup5dup6dup7dup8dup9dup10dup11dup12dup13dup14dup15" fmla="*/ 1490776 w 1499568"/>
                <a:gd name="connsiteY0dup0dup1dup2dup3dup4dup5dup6dup7dup8dup9dup10dup11dup12dup13dup14dup15" fmla="*/ 0 h 6189785"/>
                <a:gd name="connsiteX1dup0dup1dup2dup3dup4dup5dup6dup7dup8dup9dup10dup11dup12dup13dup14dup15" fmla="*/ 75214 w 1499568"/>
                <a:gd name="connsiteY1dup0dup1dup2dup3dup4dup5dup6dup7dup8dup9dup10dup11dup12dup13dup14dup15" fmla="*/ 6189785 h 6189785"/>
                <a:gd name="connsiteX2dup0dup1dup2dup3dup4dup5dup6dup7dup8dup9dup10dup11dup12dup13dup14dup15" fmla="*/ 761014 w 1499568"/>
                <a:gd name="connsiteY2dup0dup1dup2dup3dup4dup5dup6dup7dup8dup9dup10dup11dup12dup13dup14dup15" fmla="*/ 6189785 h 6189785"/>
                <a:gd name="connsiteX3dup0dup1dup2dup3dup4dup5dup6dup7dup8dup9dup10dup11dup12dup13dup14dup15" fmla="*/ 1499568 w 1499568"/>
                <a:gd name="connsiteY3dup0dup1dup2dup3dup4dup5dup6dup7dup8dup9dup10dup11dup12dup13dup14dup15" fmla="*/ 624255 h 6189785"/>
                <a:gd name="connsiteX4dup0dup1dup2dup3dup4dup5dup6dup7dup8dup9dup10dup11dup12dup13dup14dup15" fmla="*/ 1490776 w 1499568"/>
                <a:gd name="connsiteY4dup0dup1dup2dup3dup4dup5dup6dup7dup8dup9dup10dup11dup12dup13dup14dup15" fmla="*/ 0 h 6189785"/>
                <a:gd name="connsiteX0dup0dup1dup2dup3dup4dup5dup6dup7dup8dup9dup10dup11dup12dup13dup14dup15dup16" fmla="*/ 1490776 w 1710584"/>
                <a:gd name="connsiteY0dup0dup1dup2dup3dup4dup5dup6dup7dup8dup9dup10dup11dup12dup13dup14dup15dup16" fmla="*/ 0 h 6189785"/>
                <a:gd name="connsiteX1dup0dup1dup2dup3dup4dup5dup6dup7dup8dup9dup10dup11dup12dup13dup14dup15dup16" fmla="*/ 75214 w 1710584"/>
                <a:gd name="connsiteY1dup0dup1dup2dup3dup4dup5dup6dup7dup8dup9dup10dup11dup12dup13dup14dup15dup16" fmla="*/ 6189785 h 6189785"/>
                <a:gd name="connsiteX2dup0dup1dup2dup3dup4dup5dup6dup7dup8dup9dup10dup11dup12dup13dup14dup15dup16" fmla="*/ 761014 w 1710584"/>
                <a:gd name="connsiteY2dup0dup1dup2dup3dup4dup5dup6dup7dup8dup9dup10dup11dup12dup13dup14dup15dup16" fmla="*/ 6189785 h 6189785"/>
                <a:gd name="connsiteX3dup0dup1dup2dup3dup4dup5dup6dup7dup8dup9dup10dup11dup12dup13dup14dup15dup16" fmla="*/ 1710584 w 1710584"/>
                <a:gd name="connsiteY3dup0dup1dup2dup3dup4dup5dup6dup7dup8dup9dup10dup11dup12dup13dup14dup15dup16" fmla="*/ 650632 h 6189785"/>
                <a:gd name="connsiteX4dup0dup1dup2dup3dup4dup5dup6dup7dup8dup9dup10dup11dup12dup13dup14dup15dup16" fmla="*/ 1490776 w 1710584"/>
                <a:gd name="connsiteY4dup0dup1dup2dup3dup4dup5dup6dup7dup8dup9dup10dup11dup12dup13dup14dup15dup16" fmla="*/ 0 h 6189785"/>
                <a:gd name="connsiteX0dup0dup1dup2dup3dup4dup5dup6dup7dup8dup9dup10dup11dup12dup13dup14dup15dup16dup17" fmla="*/ 1490776 w 1710584"/>
                <a:gd name="connsiteY0dup0dup1dup2dup3dup4dup5dup6dup7dup8dup9dup10dup11dup12dup13dup14dup15dup16dup17" fmla="*/ 0 h 6189785"/>
                <a:gd name="connsiteX1dup0dup1dup2dup3dup4dup5dup6dup7dup8dup9dup10dup11dup12dup13dup14dup15dup16dup17" fmla="*/ 75214 w 1710584"/>
                <a:gd name="connsiteY1dup0dup1dup2dup3dup4dup5dup6dup7dup8dup9dup10dup11dup12dup13dup14dup15dup16dup17" fmla="*/ 6189785 h 6189785"/>
                <a:gd name="connsiteX2dup0dup1dup2dup3dup4dup5dup6dup7dup8dup9dup10dup11dup12dup13dup14dup15dup16dup17" fmla="*/ 761014 w 1710584"/>
                <a:gd name="connsiteY2dup0dup1dup2dup3dup4dup5dup6dup7dup8dup9dup10dup11dup12dup13dup14dup15dup16dup17" fmla="*/ 6189785 h 6189785"/>
                <a:gd name="connsiteX3dup0dup1dup2dup3dup4dup5dup6dup7dup8dup9dup10dup11dup12dup13dup14dup15dup16dup17" fmla="*/ 1710584 w 1710584"/>
                <a:gd name="connsiteY3dup0dup1dup2dup3dup4dup5dup6dup7dup8dup9dup10dup11dup12dup13dup14dup15dup16dup17" fmla="*/ 650632 h 6189785"/>
                <a:gd name="connsiteX4dup0dup1dup2dup3dup4dup5dup6dup7dup8dup9dup10dup11dup12dup13dup14dup15dup16dup17" fmla="*/ 1490776 w 1710584"/>
                <a:gd name="connsiteY4dup0dup1dup2dup3dup4dup5dup6dup7dup8dup9dup10dup11dup12dup13dup14dup15dup16dup17" fmla="*/ 0 h 6189785"/>
                <a:gd name="connsiteX0dup0dup1dup2dup3dup4dup5dup6dup7dup8dup9dup10dup11dup12dup13dup14dup15dup16dup17dup18" fmla="*/ 1490776 w 1520803"/>
                <a:gd name="connsiteY0dup0dup1dup2dup3dup4dup5dup6dup7dup8dup9dup10dup11dup12dup13dup14dup15dup16dup17dup18" fmla="*/ 0 h 6189785"/>
                <a:gd name="connsiteX1dup0dup1dup2dup3dup4dup5dup6dup7dup8dup9dup10dup11dup12dup13dup14dup15dup16dup17dup18" fmla="*/ 75214 w 1520803"/>
                <a:gd name="connsiteY1dup0dup1dup2dup3dup4dup5dup6dup7dup8dup9dup10dup11dup12dup13dup14dup15dup16dup17dup18" fmla="*/ 6189785 h 6189785"/>
                <a:gd name="connsiteX2dup0dup1dup2dup3dup4dup5dup6dup7dup8dup9dup10dup11dup12dup13dup14dup15dup16dup17dup18" fmla="*/ 761014 w 1520803"/>
                <a:gd name="connsiteY2dup0dup1dup2dup3dup4dup5dup6dup7dup8dup9dup10dup11dup12dup13dup14dup15dup16dup17dup18" fmla="*/ 6189785 h 6189785"/>
                <a:gd name="connsiteX3dup0dup1dup2dup3dup4dup5dup6dup7dup8dup9dup10dup11dup12dup13dup14dup15dup16dup17dup18" fmla="*/ 1520803 w 1520803"/>
                <a:gd name="connsiteY3dup0dup1dup2dup3dup4dup5dup6dup7dup8dup9dup10dup11dup12dup13dup14dup15dup16dup17dup18" fmla="*/ 883545 h 6189785"/>
                <a:gd name="connsiteX4dup0dup1dup2dup3dup4dup5dup6dup7dup8dup9dup10dup11dup12dup13dup14dup15dup16dup17dup18" fmla="*/ 1490776 w 1520803"/>
                <a:gd name="connsiteY4dup0dup1dup2dup3dup4dup5dup6dup7dup8dup9dup10dup11dup12dup13dup14dup15dup16dup17dup18" fmla="*/ 0 h 6189785"/>
                <a:gd name="connsiteX0dup0dup1dup2dup3dup4dup5dup6dup7dup8dup9dup10dup11dup12dup13dup14dup15dup16dup17dup18dup19" fmla="*/ 1490776 w 1520803"/>
                <a:gd name="connsiteY0dup0dup1dup2dup3dup4dup5dup6dup7dup8dup9dup10dup11dup12dup13dup14dup15dup16dup17dup18dup19" fmla="*/ 0 h 6189785"/>
                <a:gd name="connsiteX1dup0dup1dup2dup3dup4dup5dup6dup7dup8dup9dup10dup11dup12dup13dup14dup15dup16dup17dup18dup19" fmla="*/ 75214 w 1520803"/>
                <a:gd name="connsiteY1dup0dup1dup2dup3dup4dup5dup6dup7dup8dup9dup10dup11dup12dup13dup14dup15dup16dup17dup18dup19" fmla="*/ 6189785 h 6189785"/>
                <a:gd name="connsiteX2dup0dup1dup2dup3dup4dup5dup6dup7dup8dup9dup10dup11dup12dup13dup14dup15dup16dup17dup18dup19" fmla="*/ 761014 w 1520803"/>
                <a:gd name="connsiteY2dup0dup1dup2dup3dup4dup5dup6dup7dup8dup9dup10dup11dup12dup13dup14dup15dup16dup17dup18dup19" fmla="*/ 6189785 h 6189785"/>
                <a:gd name="connsiteX3dup0dup1dup2dup3dup4dup5dup6dup7dup8dup9dup10dup11dup12dup13dup14dup15dup16dup17dup18dup19" fmla="*/ 1520803 w 1520803"/>
                <a:gd name="connsiteY3dup0dup1dup2dup3dup4dup5dup6dup7dup8dup9dup10dup11dup12dup13dup14dup15dup16dup17dup18dup19" fmla="*/ 883545 h 6189785"/>
                <a:gd name="connsiteX4dup0dup1dup2dup3dup4dup5dup6dup7dup8dup9dup10dup11dup12dup13dup14dup15dup16dup17dup18dup19" fmla="*/ 1490776 w 1520803"/>
                <a:gd name="connsiteY4dup0dup1dup2dup3dup4dup5dup6dup7dup8dup9dup10dup11dup12dup13dup14dup15dup16dup17dup18dup19" fmla="*/ 0 h 6189785"/>
              </a:gdLst>
              <a:ahLst/>
              <a:cxnLst>
                <a:cxn ang="0">
                  <a:pos x="connsiteX0dup0dup1dup2dup3dup4dup5dup6dup7dup8dup9dup10dup11dup12dup13dup14dup15dup16dup17dup18dup19" y="connsiteY0dup0dup1dup2dup3dup4dup5dup6dup7dup8dup9dup10dup11dup12dup13dup14dup15dup16dup17dup18dup19"/>
                </a:cxn>
                <a:cxn ang="0">
                  <a:pos x="connsiteX1dup0dup1dup2dup3dup4dup5dup6dup7dup8dup9dup10dup11dup12dup13dup14dup15dup16dup17dup18dup19" y="connsiteY1dup0dup1dup2dup3dup4dup5dup6dup7dup8dup9dup10dup11dup12dup13dup14dup15dup16dup17dup18dup19"/>
                </a:cxn>
                <a:cxn ang="0">
                  <a:pos x="connsiteX2dup0dup1dup2dup3dup4dup5dup6dup7dup8dup9dup10dup11dup12dup13dup14dup15dup16dup17dup18dup19" y="connsiteY2dup0dup1dup2dup3dup4dup5dup6dup7dup8dup9dup10dup11dup12dup13dup14dup15dup16dup17dup18dup19"/>
                </a:cxn>
                <a:cxn ang="0">
                  <a:pos x="connsiteX3dup0dup1dup2dup3dup4dup5dup6dup7dup8dup9dup10dup11dup12dup13dup14dup15dup16dup17dup18dup19" y="connsiteY3dup0dup1dup2dup3dup4dup5dup6dup7dup8dup9dup10dup11dup12dup13dup14dup15dup16dup17dup18dup19"/>
                </a:cxn>
                <a:cxn ang="0">
                  <a:pos x="connsiteX4dup0dup1dup2dup3dup4dup5dup6dup7dup8dup9dup10dup11dup12dup13dup14dup15dup16dup17dup18dup19" y="connsiteY4dup0dup1dup2dup3dup4dup5dup6dup7dup8dup9dup10dup11dup12dup13dup14dup15dup16dup17dup18dup19"/>
                </a:cxn>
              </a:cxnLst>
              <a:rect l="l" t="t" r="r" b="b"/>
              <a:pathLst>
                <a:path w="1520803" h="6189785">
                  <a:moveTo>
                    <a:pt x="1490776" y="0"/>
                  </a:moveTo>
                  <a:cubicBezTo>
                    <a:pt x="-132870" y="1518138"/>
                    <a:pt x="-85978" y="4530969"/>
                    <a:pt x="75214" y="6189785"/>
                  </a:cubicBezTo>
                  <a:lnTo>
                    <a:pt x="761014" y="6189785"/>
                  </a:lnTo>
                  <a:cubicBezTo>
                    <a:pt x="611547" y="4164624"/>
                    <a:pt x="717219" y="1904558"/>
                    <a:pt x="1520803" y="883545"/>
                  </a:cubicBezTo>
                  <a:lnTo>
                    <a:pt x="1490776" y="0"/>
                  </a:lnTo>
                  <a:close/>
                </a:path>
              </a:pathLst>
            </a:custGeom>
            <a:solidFill>
              <a:srgbClr val="A6C636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8" name="Arrondir un rectangle avec un coin diagonal 17"/>
          <p:cNvSpPr/>
          <p:nvPr userDrawn="1"/>
        </p:nvSpPr>
        <p:spPr>
          <a:xfrm flipH="1">
            <a:off x="1591608" y="448608"/>
            <a:ext cx="5960785" cy="5960785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1608" y="2693987"/>
            <a:ext cx="5960785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07123"/>
            <a:ext cx="6400800" cy="481608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1A9F-6AFD-4049-8F72-10A532CDB522}" type="datetime1">
              <a:rPr lang="fr-FR" smtClean="0"/>
              <a:t>11/03/2016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Confidentiel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43CA-295C-41C7-A7D7-7BA85E6ABA0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3259469" y="1268760"/>
            <a:ext cx="2625062" cy="10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774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36B4-A041-47F4-95DD-8D6A73370A6C}" type="datetime1">
              <a:rPr lang="fr-FR" smtClean="0"/>
              <a:t>11/03/2016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Confidentiel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43CA-295C-41C7-A7D7-7BA85E6AB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3735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5321-6513-4292-9983-C8EDCF8DF3AA}" type="datetime1">
              <a:rPr lang="fr-FR" smtClean="0"/>
              <a:t>11/03/2016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Confidentiel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43CA-295C-41C7-A7D7-7BA85E6AB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54900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3EEA-5BB9-4180-824B-D34791D1C3CE}" type="datetime1">
              <a:rPr lang="fr-FR" smtClean="0"/>
              <a:t>11/03/2016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Confidentiel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43CA-295C-41C7-A7D7-7BA85E6AB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1850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3498"/>
            <a:ext cx="9144000" cy="6891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1" y="-50915"/>
            <a:ext cx="9621194" cy="6919047"/>
            <a:chOff x="1" y="-52255"/>
            <a:chExt cx="9621194" cy="6919047"/>
          </a:xfrm>
        </p:grpSpPr>
        <p:sp>
          <p:nvSpPr>
            <p:cNvPr id="26" name="Forme libre 25"/>
            <p:cNvSpPr/>
            <p:nvPr/>
          </p:nvSpPr>
          <p:spPr>
            <a:xfrm>
              <a:off x="3367620" y="-51924"/>
              <a:ext cx="1692070" cy="6909924"/>
            </a:xfrm>
            <a:custGeom>
              <a:avLst/>
              <a:gdLst>
                <a:gd name="connsiteX0" fmla="*/ 0 w 1336431"/>
                <a:gd name="connsiteY0" fmla="*/ 0 h 6866792"/>
                <a:gd name="connsiteX1" fmla="*/ 149469 w 1336431"/>
                <a:gd name="connsiteY1" fmla="*/ 6866792 h 6866792"/>
                <a:gd name="connsiteX2" fmla="*/ 1336431 w 1336431"/>
                <a:gd name="connsiteY2" fmla="*/ 6866792 h 6866792"/>
                <a:gd name="connsiteX3" fmla="*/ 1213339 w 1336431"/>
                <a:gd name="connsiteY3" fmla="*/ 0 h 6866792"/>
                <a:gd name="connsiteX4" fmla="*/ 0 w 1336431"/>
                <a:gd name="connsiteY4" fmla="*/ 0 h 6866792"/>
                <a:gd name="connsiteX0dup0" fmla="*/ 0 w 1336431"/>
                <a:gd name="connsiteY0dup0" fmla="*/ 0 h 6866792"/>
                <a:gd name="connsiteX1dup0" fmla="*/ 149469 w 1336431"/>
                <a:gd name="connsiteY1dup0" fmla="*/ 6866792 h 6866792"/>
                <a:gd name="connsiteX2dup0" fmla="*/ 1336431 w 1336431"/>
                <a:gd name="connsiteY2dup0" fmla="*/ 6866792 h 6866792"/>
                <a:gd name="connsiteX3dup0" fmla="*/ 1213339 w 1336431"/>
                <a:gd name="connsiteY3dup0" fmla="*/ 0 h 6866792"/>
                <a:gd name="connsiteX4dup0" fmla="*/ 0 w 1336431"/>
                <a:gd name="connsiteY4dup0" fmla="*/ 0 h 6866792"/>
                <a:gd name="connsiteX0dup0dup1" fmla="*/ 0 w 1336431"/>
                <a:gd name="connsiteY0dup0dup1" fmla="*/ 0 h 6866792"/>
                <a:gd name="connsiteX1dup0dup1" fmla="*/ 149469 w 1336431"/>
                <a:gd name="connsiteY1dup0dup1" fmla="*/ 6866792 h 6866792"/>
                <a:gd name="connsiteX2dup0dup1" fmla="*/ 1336431 w 1336431"/>
                <a:gd name="connsiteY2dup0dup1" fmla="*/ 6866792 h 6866792"/>
                <a:gd name="connsiteX3dup0dup1" fmla="*/ 1213339 w 1336431"/>
                <a:gd name="connsiteY3dup0dup1" fmla="*/ 0 h 6866792"/>
                <a:gd name="connsiteX4dup0dup1" fmla="*/ 0 w 1336431"/>
                <a:gd name="connsiteY4dup0dup1" fmla="*/ 0 h 6866792"/>
                <a:gd name="connsiteX0dup0dup1dup2" fmla="*/ 0 w 1336431"/>
                <a:gd name="connsiteY0dup0dup1dup2" fmla="*/ 0 h 6866792"/>
                <a:gd name="connsiteX1dup0dup1dup2" fmla="*/ 149469 w 1336431"/>
                <a:gd name="connsiteY1dup0dup1dup2" fmla="*/ 6866792 h 6866792"/>
                <a:gd name="connsiteX2dup0dup1dup2" fmla="*/ 1336431 w 1336431"/>
                <a:gd name="connsiteY2dup0dup1dup2" fmla="*/ 6866792 h 6866792"/>
                <a:gd name="connsiteX3dup0dup1dup2" fmla="*/ 1213339 w 1336431"/>
                <a:gd name="connsiteY3dup0dup1dup2" fmla="*/ 0 h 6866792"/>
                <a:gd name="connsiteX4dup0dup1dup2" fmla="*/ 0 w 1336431"/>
                <a:gd name="connsiteY4dup0dup1dup2" fmla="*/ 0 h 6866792"/>
                <a:gd name="connsiteX0dup0dup1dup2dup3" fmla="*/ 0 w 1336431"/>
                <a:gd name="connsiteY0dup0dup1dup2dup3" fmla="*/ 0 h 6866792"/>
                <a:gd name="connsiteX1dup0dup1dup2dup3" fmla="*/ 149469 w 1336431"/>
                <a:gd name="connsiteY1dup0dup1dup2dup3" fmla="*/ 6866792 h 6866792"/>
                <a:gd name="connsiteX2dup0dup1dup2dup3" fmla="*/ 1336431 w 1336431"/>
                <a:gd name="connsiteY2dup0dup1dup2dup3" fmla="*/ 6866792 h 6866792"/>
                <a:gd name="connsiteX3dup0dup1dup2dup3" fmla="*/ 1213339 w 1336431"/>
                <a:gd name="connsiteY3dup0dup1dup2dup3" fmla="*/ 0 h 6866792"/>
                <a:gd name="connsiteX4dup0dup1dup2dup3" fmla="*/ 0 w 1336431"/>
                <a:gd name="connsiteY4dup0dup1dup2dup3" fmla="*/ 0 h 6866792"/>
                <a:gd name="connsiteX0dup0dup1dup2dup3dup4" fmla="*/ 0 w 1336431"/>
                <a:gd name="connsiteY0dup0dup1dup2dup3dup4" fmla="*/ 0 h 6866792"/>
                <a:gd name="connsiteX1dup0dup1dup2dup3dup4" fmla="*/ 149469 w 1336431"/>
                <a:gd name="connsiteY1dup0dup1dup2dup3dup4" fmla="*/ 6866792 h 6866792"/>
                <a:gd name="connsiteX2dup0dup1dup2dup3dup4" fmla="*/ 1336431 w 1336431"/>
                <a:gd name="connsiteY2dup0dup1dup2dup3dup4" fmla="*/ 6866792 h 6866792"/>
                <a:gd name="connsiteX3dup0dup1dup2dup3dup4" fmla="*/ 1213339 w 1336431"/>
                <a:gd name="connsiteY3dup0dup1dup2dup3dup4" fmla="*/ 0 h 6866792"/>
                <a:gd name="connsiteX4dup0dup1dup2dup3dup4" fmla="*/ 0 w 1336431"/>
                <a:gd name="connsiteY4dup0dup1dup2dup3dup4" fmla="*/ 0 h 6866792"/>
                <a:gd name="connsiteX0dup0dup1dup2dup3dup4dup5" fmla="*/ 0 w 1336431"/>
                <a:gd name="connsiteY0dup0dup1dup2dup3dup4dup5" fmla="*/ 0 h 6866792"/>
                <a:gd name="connsiteX1dup0dup1dup2dup3dup4dup5" fmla="*/ 149469 w 1336431"/>
                <a:gd name="connsiteY1dup0dup1dup2dup3dup4dup5" fmla="*/ 6866792 h 6866792"/>
                <a:gd name="connsiteX2dup0dup1dup2dup3dup4dup5" fmla="*/ 1336431 w 1336431"/>
                <a:gd name="connsiteY2dup0dup1dup2dup3dup4dup5" fmla="*/ 6866792 h 6866792"/>
                <a:gd name="connsiteX3dup0dup1dup2dup3dup4dup5" fmla="*/ 1213339 w 1336431"/>
                <a:gd name="connsiteY3dup0dup1dup2dup3dup4dup5" fmla="*/ 0 h 6866792"/>
                <a:gd name="connsiteX4dup0dup1dup2dup3dup4dup5" fmla="*/ 0 w 1336431"/>
                <a:gd name="connsiteY4dup0dup1dup2dup3dup4dup5" fmla="*/ 0 h 6866792"/>
                <a:gd name="connsiteX0dup0dup1dup2dup3dup4dup5dup6" fmla="*/ 0 w 1336431"/>
                <a:gd name="connsiteY0dup0dup1dup2dup3dup4dup5dup6" fmla="*/ 0 h 6866792"/>
                <a:gd name="connsiteX1dup0dup1dup2dup3dup4dup5dup6" fmla="*/ 149469 w 1336431"/>
                <a:gd name="connsiteY1dup0dup1dup2dup3dup4dup5dup6" fmla="*/ 6866792 h 6866792"/>
                <a:gd name="connsiteX2dup0dup1dup2dup3dup4dup5dup6" fmla="*/ 1336431 w 1336431"/>
                <a:gd name="connsiteY2dup0dup1dup2dup3dup4dup5dup6" fmla="*/ 6866792 h 6866792"/>
                <a:gd name="connsiteX3dup0dup1dup2dup3dup4dup5dup6" fmla="*/ 1213339 w 1336431"/>
                <a:gd name="connsiteY3dup0dup1dup2dup3dup4dup5dup6" fmla="*/ 0 h 6866792"/>
                <a:gd name="connsiteX4dup0dup1dup2dup3dup4dup5dup6" fmla="*/ 0 w 1336431"/>
                <a:gd name="connsiteY4dup0dup1dup2dup3dup4dup5dup6" fmla="*/ 0 h 6866792"/>
                <a:gd name="connsiteX0dup0dup1dup2dup3dup4dup5dup6dup7" fmla="*/ 0 w 1555412"/>
                <a:gd name="connsiteY0dup0dup1dup2dup3dup4dup5dup6dup7" fmla="*/ 0 h 6866792"/>
                <a:gd name="connsiteX1dup0dup1dup2dup3dup4dup5dup6dup7" fmla="*/ 149469 w 1555412"/>
                <a:gd name="connsiteY1dup0dup1dup2dup3dup4dup5dup6dup7" fmla="*/ 6866792 h 6866792"/>
                <a:gd name="connsiteX2dup0dup1dup2dup3dup4dup5dup6dup7" fmla="*/ 1336431 w 1555412"/>
                <a:gd name="connsiteY2dup0dup1dup2dup3dup4dup5dup6dup7" fmla="*/ 6866792 h 6866792"/>
                <a:gd name="connsiteX3dup0dup1dup2dup3dup4dup5dup6dup7" fmla="*/ 1213339 w 1555412"/>
                <a:gd name="connsiteY3dup0dup1dup2dup3dup4dup5dup6dup7" fmla="*/ 0 h 6866792"/>
                <a:gd name="connsiteX4dup0dup1dup2dup3dup4dup5dup6dup7" fmla="*/ 0 w 1555412"/>
                <a:gd name="connsiteY4dup0dup1dup2dup3dup4dup5dup6dup7" fmla="*/ 0 h 6866792"/>
                <a:gd name="connsiteX0dup0dup1dup2dup3dup4dup5dup6dup7dup8" fmla="*/ 0 w 1694283"/>
                <a:gd name="connsiteY0dup0dup1dup2dup3dup4dup5dup6dup7dup8" fmla="*/ 0 h 6866792"/>
                <a:gd name="connsiteX1dup0dup1dup2dup3dup4dup5dup6dup7dup8" fmla="*/ 149469 w 1694283"/>
                <a:gd name="connsiteY1dup0dup1dup2dup3dup4dup5dup6dup7dup8" fmla="*/ 6866792 h 6866792"/>
                <a:gd name="connsiteX2dup0dup1dup2dup3dup4dup5dup6dup7dup8" fmla="*/ 1336431 w 1694283"/>
                <a:gd name="connsiteY2dup0dup1dup2dup3dup4dup5dup6dup7dup8" fmla="*/ 6866792 h 6866792"/>
                <a:gd name="connsiteX3dup0dup1dup2dup3dup4dup5dup6dup7dup8" fmla="*/ 1213339 w 1694283"/>
                <a:gd name="connsiteY3dup0dup1dup2dup3dup4dup5dup6dup7dup8" fmla="*/ 0 h 6866792"/>
                <a:gd name="connsiteX4dup0dup1dup2dup3dup4dup5dup6dup7dup8" fmla="*/ 0 w 1694283"/>
                <a:gd name="connsiteY4dup0dup1dup2dup3dup4dup5dup6dup7dup8" fmla="*/ 0 h 6866792"/>
                <a:gd name="connsiteX0dup0dup1dup2dup3dup4dup5dup6dup7dup8dup9" fmla="*/ 0 w 1683443"/>
                <a:gd name="connsiteY0dup0dup1dup2dup3dup4dup5dup6dup7dup8dup9" fmla="*/ 43132 h 6909924"/>
                <a:gd name="connsiteX1dup0dup1dup2dup3dup4dup5dup6dup7dup8dup9" fmla="*/ 149469 w 1683443"/>
                <a:gd name="connsiteY1dup0dup1dup2dup3dup4dup5dup6dup7dup8dup9" fmla="*/ 6909924 h 6909924"/>
                <a:gd name="connsiteX2dup0dup1dup2dup3dup4dup5dup6dup7dup8dup9" fmla="*/ 1336431 w 1683443"/>
                <a:gd name="connsiteY2dup0dup1dup2dup3dup4dup5dup6dup7dup8dup9" fmla="*/ 6909924 h 6909924"/>
                <a:gd name="connsiteX3dup0dup1dup2dup3dup4dup5dup6dup7dup8dup9" fmla="*/ 1187460 w 1683443"/>
                <a:gd name="connsiteY3dup0dup1dup2dup3dup4dup5dup6dup7dup8dup9" fmla="*/ 0 h 6909924"/>
                <a:gd name="connsiteX4dup0dup1dup2dup3dup4dup5dup6dup7dup8dup9" fmla="*/ 0 w 1683443"/>
                <a:gd name="connsiteY4dup0dup1dup2dup3dup4dup5dup6dup7dup8dup9" fmla="*/ 43132 h 6909924"/>
                <a:gd name="connsiteX0dup0dup1dup2dup3dup4dup5dup6dup7dup8dup9dup10" fmla="*/ 0 w 1692070"/>
                <a:gd name="connsiteY0dup0dup1dup2dup3dup4dup5dup6dup7dup8dup9dup10" fmla="*/ 25879 h 6909924"/>
                <a:gd name="connsiteX1dup0dup1dup2dup3dup4dup5dup6dup7dup8dup9dup10" fmla="*/ 158096 w 1692070"/>
                <a:gd name="connsiteY1dup0dup1dup2dup3dup4dup5dup6dup7dup8dup9dup10" fmla="*/ 6909924 h 6909924"/>
                <a:gd name="connsiteX2dup0dup1dup2dup3dup4dup5dup6dup7dup8dup9dup10" fmla="*/ 1345058 w 1692070"/>
                <a:gd name="connsiteY2dup0dup1dup2dup3dup4dup5dup6dup7dup8dup9dup10" fmla="*/ 6909924 h 6909924"/>
                <a:gd name="connsiteX3dup0dup1dup2dup3dup4dup5dup6dup7dup8dup9dup10" fmla="*/ 1196087 w 1692070"/>
                <a:gd name="connsiteY3dup0dup1dup2dup3dup4dup5dup6dup7dup8dup9dup10" fmla="*/ 0 h 6909924"/>
                <a:gd name="connsiteX4dup0dup1dup2dup3dup4dup5dup6dup7dup8dup9dup10" fmla="*/ 0 w 1692070"/>
                <a:gd name="connsiteY4dup0dup1dup2dup3dup4dup5dup6dup7dup8dup9dup10" fmla="*/ 25879 h 6909924"/>
              </a:gdLst>
              <a:ahLst/>
              <a:cxnLst>
                <a:cxn ang="0">
                  <a:pos x="connsiteX0dup0dup1dup2dup3dup4dup5dup6dup7dup8dup9dup10" y="connsiteY0dup0dup1dup2dup3dup4dup5dup6dup7dup8dup9dup10"/>
                </a:cxn>
                <a:cxn ang="0">
                  <a:pos x="connsiteX1dup0dup1dup2dup3dup4dup5dup6dup7dup8dup9dup10" y="connsiteY1dup0dup1dup2dup3dup4dup5dup6dup7dup8dup9dup10"/>
                </a:cxn>
                <a:cxn ang="0">
                  <a:pos x="connsiteX2dup0dup1dup2dup3dup4dup5dup6dup7dup8dup9dup10" y="connsiteY2dup0dup1dup2dup3dup4dup5dup6dup7dup8dup9dup10"/>
                </a:cxn>
                <a:cxn ang="0">
                  <a:pos x="connsiteX3dup0dup1dup2dup3dup4dup5dup6dup7dup8dup9dup10" y="connsiteY3dup0dup1dup2dup3dup4dup5dup6dup7dup8dup9dup10"/>
                </a:cxn>
                <a:cxn ang="0">
                  <a:pos x="connsiteX4dup0dup1dup2dup3dup4dup5dup6dup7dup8dup9dup10" y="connsiteY4dup0dup1dup2dup3dup4dup5dup6dup7dup8dup9dup10"/>
                </a:cxn>
              </a:cxnLst>
              <a:rect l="l" t="t" r="r" b="b"/>
              <a:pathLst>
                <a:path w="1692070" h="6909924">
                  <a:moveTo>
                    <a:pt x="0" y="25879"/>
                  </a:moveTo>
                  <a:cubicBezTo>
                    <a:pt x="937846" y="2446695"/>
                    <a:pt x="530303" y="5306792"/>
                    <a:pt x="158096" y="6909924"/>
                  </a:cubicBezTo>
                  <a:lnTo>
                    <a:pt x="1345058" y="6909924"/>
                  </a:lnTo>
                  <a:cubicBezTo>
                    <a:pt x="1884320" y="4497901"/>
                    <a:pt x="1764657" y="1655885"/>
                    <a:pt x="1196087" y="0"/>
                  </a:cubicBezTo>
                  <a:lnTo>
                    <a:pt x="0" y="25879"/>
                  </a:lnTo>
                  <a:close/>
                </a:path>
              </a:pathLst>
            </a:custGeom>
            <a:solidFill>
              <a:srgbClr val="C60C1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6684267" y="-52255"/>
              <a:ext cx="2485612" cy="6910255"/>
            </a:xfrm>
            <a:custGeom>
              <a:avLst/>
              <a:gdLst>
                <a:gd name="connsiteX0" fmla="*/ 404446 w 1802423"/>
                <a:gd name="connsiteY0" fmla="*/ 8792 h 6901962"/>
                <a:gd name="connsiteX1" fmla="*/ 0 w 1802423"/>
                <a:gd name="connsiteY1" fmla="*/ 6901962 h 6901962"/>
                <a:gd name="connsiteX2" fmla="*/ 1415561 w 1802423"/>
                <a:gd name="connsiteY2" fmla="*/ 6901962 h 6901962"/>
                <a:gd name="connsiteX3" fmla="*/ 1802423 w 1802423"/>
                <a:gd name="connsiteY3" fmla="*/ 360485 h 6901962"/>
                <a:gd name="connsiteX4" fmla="*/ 1802423 w 1802423"/>
                <a:gd name="connsiteY4" fmla="*/ 0 h 6901962"/>
                <a:gd name="connsiteX5" fmla="*/ 404446 w 1802423"/>
                <a:gd name="connsiteY5" fmla="*/ 8792 h 6901962"/>
                <a:gd name="connsiteX0dup0" fmla="*/ 835658 w 2233635"/>
                <a:gd name="connsiteY0dup0" fmla="*/ 8792 h 6901962"/>
                <a:gd name="connsiteX1dup0" fmla="*/ 431212 w 2233635"/>
                <a:gd name="connsiteY1dup0" fmla="*/ 6901962 h 6901962"/>
                <a:gd name="connsiteX2dup0" fmla="*/ 1846773 w 2233635"/>
                <a:gd name="connsiteY2dup0" fmla="*/ 6901962 h 6901962"/>
                <a:gd name="connsiteX3dup0" fmla="*/ 2233635 w 2233635"/>
                <a:gd name="connsiteY3dup0" fmla="*/ 360485 h 6901962"/>
                <a:gd name="connsiteX4dup0" fmla="*/ 2233635 w 2233635"/>
                <a:gd name="connsiteY4dup0" fmla="*/ 0 h 6901962"/>
                <a:gd name="connsiteX5dup0" fmla="*/ 835658 w 2233635"/>
                <a:gd name="connsiteY5dup0" fmla="*/ 8792 h 6901962"/>
                <a:gd name="connsiteX0dup0dup1" fmla="*/ 1084556 w 2482533"/>
                <a:gd name="connsiteY0dup0dup1" fmla="*/ 8792 h 6901962"/>
                <a:gd name="connsiteX1dup0dup1" fmla="*/ 680110 w 2482533"/>
                <a:gd name="connsiteY1dup0dup1" fmla="*/ 6901962 h 6901962"/>
                <a:gd name="connsiteX2dup0dup1" fmla="*/ 2095671 w 2482533"/>
                <a:gd name="connsiteY2dup0dup1" fmla="*/ 6901962 h 6901962"/>
                <a:gd name="connsiteX3dup0dup1" fmla="*/ 2482533 w 2482533"/>
                <a:gd name="connsiteY3dup0dup1" fmla="*/ 360485 h 6901962"/>
                <a:gd name="connsiteX4dup0dup1" fmla="*/ 2482533 w 2482533"/>
                <a:gd name="connsiteY4dup0dup1" fmla="*/ 0 h 6901962"/>
                <a:gd name="connsiteX5dup0dup1" fmla="*/ 1084556 w 2482533"/>
                <a:gd name="connsiteY5dup0dup1" fmla="*/ 8792 h 6901962"/>
                <a:gd name="connsiteX0dup0dup1dup2" fmla="*/ 1084556 w 2482533"/>
                <a:gd name="connsiteY0dup0dup1dup2" fmla="*/ 8792 h 6901962"/>
                <a:gd name="connsiteX1dup0dup1dup2" fmla="*/ 680110 w 2482533"/>
                <a:gd name="connsiteY1dup0dup1dup2" fmla="*/ 6901962 h 6901962"/>
                <a:gd name="connsiteX2dup0dup1dup2" fmla="*/ 2095671 w 2482533"/>
                <a:gd name="connsiteY2dup0dup1dup2" fmla="*/ 6901962 h 6901962"/>
                <a:gd name="connsiteX3dup0dup1dup2" fmla="*/ 2482533 w 2482533"/>
                <a:gd name="connsiteY3dup0dup1dup2" fmla="*/ 360485 h 6901962"/>
                <a:gd name="connsiteX4dup0dup1dup2" fmla="*/ 2482533 w 2482533"/>
                <a:gd name="connsiteY4dup0dup1dup2" fmla="*/ 0 h 6901962"/>
                <a:gd name="connsiteX5dup0dup1dup2" fmla="*/ 1084556 w 2482533"/>
                <a:gd name="connsiteY5dup0dup1dup2" fmla="*/ 8792 h 6901962"/>
                <a:gd name="connsiteX0dup0dup1dup2dup3" fmla="*/ 1084556 w 2482533"/>
                <a:gd name="connsiteY0dup0dup1dup2dup3" fmla="*/ 8792 h 6901962"/>
                <a:gd name="connsiteX1dup0dup1dup2dup3" fmla="*/ 680110 w 2482533"/>
                <a:gd name="connsiteY1dup0dup1dup2dup3" fmla="*/ 6901962 h 6901962"/>
                <a:gd name="connsiteX2dup0dup1dup2dup3" fmla="*/ 2095671 w 2482533"/>
                <a:gd name="connsiteY2dup0dup1dup2dup3" fmla="*/ 6901962 h 6901962"/>
                <a:gd name="connsiteX3dup0dup1dup2dup3" fmla="*/ 2482533 w 2482533"/>
                <a:gd name="connsiteY3dup0dup1dup2dup3" fmla="*/ 360485 h 6901962"/>
                <a:gd name="connsiteX4dup0dup1dup2dup3" fmla="*/ 2482533 w 2482533"/>
                <a:gd name="connsiteY4dup0dup1dup2dup3" fmla="*/ 0 h 6901962"/>
                <a:gd name="connsiteX5dup0dup1dup2dup3" fmla="*/ 1084556 w 2482533"/>
                <a:gd name="connsiteY5dup0dup1dup2dup3" fmla="*/ 8792 h 6901962"/>
                <a:gd name="connsiteX0dup0dup1dup2dup3dup4" fmla="*/ 1084556 w 2482533"/>
                <a:gd name="connsiteY0dup0dup1dup2dup3dup4" fmla="*/ 8792 h 6901962"/>
                <a:gd name="connsiteX1dup0dup1dup2dup3dup4" fmla="*/ 680110 w 2482533"/>
                <a:gd name="connsiteY1dup0dup1dup2dup3dup4" fmla="*/ 6901962 h 6901962"/>
                <a:gd name="connsiteX2dup0dup1dup2dup3dup4" fmla="*/ 2095671 w 2482533"/>
                <a:gd name="connsiteY2dup0dup1dup2dup3dup4" fmla="*/ 6901962 h 6901962"/>
                <a:gd name="connsiteX3dup0dup1dup2dup3dup4" fmla="*/ 2482533 w 2482533"/>
                <a:gd name="connsiteY3dup0dup1dup2dup3dup4" fmla="*/ 360485 h 6901962"/>
                <a:gd name="connsiteX4dup0dup1dup2dup3dup4" fmla="*/ 2482533 w 2482533"/>
                <a:gd name="connsiteY4dup0dup1dup2dup3dup4" fmla="*/ 0 h 6901962"/>
                <a:gd name="connsiteX5dup0dup1dup2dup3dup4" fmla="*/ 1084556 w 2482533"/>
                <a:gd name="connsiteY5dup0dup1dup2dup3dup4" fmla="*/ 8792 h 6901962"/>
                <a:gd name="connsiteX0dup0dup1dup2dup3dup4dup5" fmla="*/ 1084556 w 2482533"/>
                <a:gd name="connsiteY0dup0dup1dup2dup3dup4dup5" fmla="*/ 8792 h 6901962"/>
                <a:gd name="connsiteX1dup0dup1dup2dup3dup4dup5" fmla="*/ 680110 w 2482533"/>
                <a:gd name="connsiteY1dup0dup1dup2dup3dup4dup5" fmla="*/ 6901962 h 6901962"/>
                <a:gd name="connsiteX2dup0dup1dup2dup3dup4dup5" fmla="*/ 2095671 w 2482533"/>
                <a:gd name="connsiteY2dup0dup1dup2dup3dup4dup5" fmla="*/ 6901962 h 6901962"/>
                <a:gd name="connsiteX3dup0dup1dup2dup3dup4dup5" fmla="*/ 2482533 w 2482533"/>
                <a:gd name="connsiteY3dup0dup1dup2dup3dup4dup5" fmla="*/ 360485 h 6901962"/>
                <a:gd name="connsiteX4dup0dup1dup2dup3dup4dup5" fmla="*/ 2482533 w 2482533"/>
                <a:gd name="connsiteY4dup0dup1dup2dup3dup4dup5" fmla="*/ 0 h 6901962"/>
                <a:gd name="connsiteX5dup0dup1dup2dup3dup4dup5" fmla="*/ 1084556 w 2482533"/>
                <a:gd name="connsiteY5dup0dup1dup2dup3dup4dup5" fmla="*/ 8792 h 6901962"/>
                <a:gd name="connsiteX0dup0dup1dup2dup3dup4dup5dup6" fmla="*/ 1084556 w 2482533"/>
                <a:gd name="connsiteY0dup0dup1dup2dup3dup4dup5dup6" fmla="*/ 8792 h 6901962"/>
                <a:gd name="connsiteX1dup0dup1dup2dup3dup4dup5dup6" fmla="*/ 680110 w 2482533"/>
                <a:gd name="connsiteY1dup0dup1dup2dup3dup4dup5dup6" fmla="*/ 6901962 h 6901962"/>
                <a:gd name="connsiteX2dup0dup1dup2dup3dup4dup5dup6" fmla="*/ 2095671 w 2482533"/>
                <a:gd name="connsiteY2dup0dup1dup2dup3dup4dup5dup6" fmla="*/ 6901962 h 6901962"/>
                <a:gd name="connsiteX3dup0dup1dup2dup3dup4dup5dup6" fmla="*/ 2482533 w 2482533"/>
                <a:gd name="connsiteY3dup0dup1dup2dup3dup4dup5dup6" fmla="*/ 360485 h 6901962"/>
                <a:gd name="connsiteX4dup0dup1dup2dup3dup4dup5dup6" fmla="*/ 2482533 w 2482533"/>
                <a:gd name="connsiteY4dup0dup1dup2dup3dup4dup5dup6" fmla="*/ 0 h 6901962"/>
                <a:gd name="connsiteX5dup0dup1dup2dup3dup4dup5dup6" fmla="*/ 1084556 w 2482533"/>
                <a:gd name="connsiteY5dup0dup1dup2dup3dup4dup5dup6" fmla="*/ 8792 h 6901962"/>
                <a:gd name="connsiteX0dup0dup1dup2dup3dup4dup5dup6dup7" fmla="*/ 1084556 w 2482533"/>
                <a:gd name="connsiteY0dup0dup1dup2dup3dup4dup5dup6dup7" fmla="*/ 8792 h 6901962"/>
                <a:gd name="connsiteX1dup0dup1dup2dup3dup4dup5dup6dup7" fmla="*/ 680110 w 2482533"/>
                <a:gd name="connsiteY1dup0dup1dup2dup3dup4dup5dup6dup7" fmla="*/ 6901962 h 6901962"/>
                <a:gd name="connsiteX2dup0dup1dup2dup3dup4dup5dup6dup7" fmla="*/ 2095671 w 2482533"/>
                <a:gd name="connsiteY2dup0dup1dup2dup3dup4dup5dup6dup7" fmla="*/ 6901962 h 6901962"/>
                <a:gd name="connsiteX3dup0dup1dup2dup3dup4dup5dup6dup7" fmla="*/ 2482533 w 2482533"/>
                <a:gd name="connsiteY3dup0dup1dup2dup3dup4dup5dup6dup7" fmla="*/ 360485 h 6901962"/>
                <a:gd name="connsiteX4dup0dup1dup2dup3dup4dup5dup6dup7" fmla="*/ 2482533 w 2482533"/>
                <a:gd name="connsiteY4dup0dup1dup2dup3dup4dup5dup6dup7" fmla="*/ 0 h 6901962"/>
                <a:gd name="connsiteX5dup0dup1dup2dup3dup4dup5dup6dup7" fmla="*/ 1084556 w 2482533"/>
                <a:gd name="connsiteY5dup0dup1dup2dup3dup4dup5dup6dup7" fmla="*/ 8792 h 6901962"/>
                <a:gd name="connsiteX0dup0dup1dup2dup3dup4dup5dup6dup7dup8" fmla="*/ 1088578 w 2477928"/>
                <a:gd name="connsiteY0dup0dup1dup2dup3dup4dup5dup6dup7dup8" fmla="*/ 144 h 6901962"/>
                <a:gd name="connsiteX1dup0dup1dup2dup3dup4dup5dup6dup7dup8" fmla="*/ 675505 w 2477928"/>
                <a:gd name="connsiteY1dup0dup1dup2dup3dup4dup5dup6dup7dup8" fmla="*/ 6901962 h 6901962"/>
                <a:gd name="connsiteX2dup0dup1dup2dup3dup4dup5dup6dup7dup8" fmla="*/ 2091066 w 2477928"/>
                <a:gd name="connsiteY2dup0dup1dup2dup3dup4dup5dup6dup7dup8" fmla="*/ 6901962 h 6901962"/>
                <a:gd name="connsiteX3dup0dup1dup2dup3dup4dup5dup6dup7dup8" fmla="*/ 2477928 w 2477928"/>
                <a:gd name="connsiteY3dup0dup1dup2dup3dup4dup5dup6dup7dup8" fmla="*/ 360485 h 6901962"/>
                <a:gd name="connsiteX4dup0dup1dup2dup3dup4dup5dup6dup7dup8" fmla="*/ 2477928 w 2477928"/>
                <a:gd name="connsiteY4dup0dup1dup2dup3dup4dup5dup6dup7dup8" fmla="*/ 0 h 6901962"/>
                <a:gd name="connsiteX5dup0dup1dup2dup3dup4dup5dup6dup7dup8" fmla="*/ 1088578 w 2477928"/>
                <a:gd name="connsiteY5dup0dup1dup2dup3dup4dup5dup6dup7dup8" fmla="*/ 144 h 6901962"/>
                <a:gd name="connsiteX0dup0dup1dup2dup3dup4dup5dup6dup7dup8dup9" fmla="*/ 1088578 w 2477928"/>
                <a:gd name="connsiteY0dup0dup1dup2dup3dup4dup5dup6dup7dup8dup9" fmla="*/ 144 h 6901962"/>
                <a:gd name="connsiteX1dup0dup1dup2dup3dup4dup5dup6dup7dup8dup9" fmla="*/ 675505 w 2477928"/>
                <a:gd name="connsiteY1dup0dup1dup2dup3dup4dup5dup6dup7dup8dup9" fmla="*/ 6901962 h 6901962"/>
                <a:gd name="connsiteX2dup0dup1dup2dup3dup4dup5dup6dup7dup8dup9" fmla="*/ 2091066 w 2477928"/>
                <a:gd name="connsiteY2dup0dup1dup2dup3dup4dup5dup6dup7dup8dup9" fmla="*/ 6901962 h 6901962"/>
                <a:gd name="connsiteX3dup0dup1dup2dup3dup4dup5dup6dup7dup8dup9" fmla="*/ 2477928 w 2477928"/>
                <a:gd name="connsiteY3dup0dup1dup2dup3dup4dup5dup6dup7dup8dup9" fmla="*/ 360485 h 6901962"/>
                <a:gd name="connsiteX4dup0dup1dup2dup3dup4dup5dup6dup7dup8dup9" fmla="*/ 2469301 w 2477928"/>
                <a:gd name="connsiteY4dup0dup1dup2dup3dup4dup5dup6dup7dup8dup9" fmla="*/ 0 h 6901962"/>
                <a:gd name="connsiteX5dup0dup1dup2dup3dup4dup5dup6dup7dup8dup9" fmla="*/ 1088578 w 2477928"/>
                <a:gd name="connsiteY5dup0dup1dup2dup3dup4dup5dup6dup7dup8dup9" fmla="*/ 144 h 6901962"/>
                <a:gd name="connsiteX0dup0dup1dup2dup3dup4dup5dup6dup7dup8dup9dup10" fmla="*/ 1104889 w 2459734"/>
                <a:gd name="connsiteY0dup0dup1dup2dup3dup4dup5dup6dup7dup8dup9dup10" fmla="*/ 0 h 6910467"/>
                <a:gd name="connsiteX1dup0dup1dup2dup3dup4dup5dup6dup7dup8dup9dup10" fmla="*/ 657311 w 2459734"/>
                <a:gd name="connsiteY1dup0dup1dup2dup3dup4dup5dup6dup7dup8dup9dup10" fmla="*/ 6910467 h 6910467"/>
                <a:gd name="connsiteX2dup0dup1dup2dup3dup4dup5dup6dup7dup8dup9dup10" fmla="*/ 2072872 w 2459734"/>
                <a:gd name="connsiteY2dup0dup1dup2dup3dup4dup5dup6dup7dup8dup9dup10" fmla="*/ 6910467 h 6910467"/>
                <a:gd name="connsiteX3dup0dup1dup2dup3dup4dup5dup6dup7dup8dup9dup10" fmla="*/ 2459734 w 2459734"/>
                <a:gd name="connsiteY3dup0dup1dup2dup3dup4dup5dup6dup7dup8dup9dup10" fmla="*/ 368990 h 6910467"/>
                <a:gd name="connsiteX4dup0dup1dup2dup3dup4dup5dup6dup7dup8dup9dup10" fmla="*/ 2451107 w 2459734"/>
                <a:gd name="connsiteY4dup0dup1dup2dup3dup4dup5dup6dup7dup8dup9dup10" fmla="*/ 8505 h 6910467"/>
                <a:gd name="connsiteX5dup0dup1dup2dup3dup4dup5dup6dup7dup8dup9dup10" fmla="*/ 1104889 w 2459734"/>
                <a:gd name="connsiteY5dup0dup1dup2dup3dup4dup5dup6dup7dup8dup9dup10" fmla="*/ 0 h 6910467"/>
                <a:gd name="connsiteX0dup0dup1dup2dup3dup4dup5dup6dup7dup8dup9dup10dup11" fmla="*/ 1104889 w 2459734"/>
                <a:gd name="connsiteY0dup0dup1dup2dup3dup4dup5dup6dup7dup8dup9dup10dup11" fmla="*/ 26088 h 6936555"/>
                <a:gd name="connsiteX1dup0dup1dup2dup3dup4dup5dup6dup7dup8dup9dup10dup11" fmla="*/ 657311 w 2459734"/>
                <a:gd name="connsiteY1dup0dup1dup2dup3dup4dup5dup6dup7dup8dup9dup10dup11" fmla="*/ 6936555 h 6936555"/>
                <a:gd name="connsiteX2dup0dup1dup2dup3dup4dup5dup6dup7dup8dup9dup10dup11" fmla="*/ 2072872 w 2459734"/>
                <a:gd name="connsiteY2dup0dup1dup2dup3dup4dup5dup6dup7dup8dup9dup10dup11" fmla="*/ 6936555 h 6936555"/>
                <a:gd name="connsiteX3dup0dup1dup2dup3dup4dup5dup6dup7dup8dup9dup10dup11" fmla="*/ 2459734 w 2459734"/>
                <a:gd name="connsiteY3dup0dup1dup2dup3dup4dup5dup6dup7dup8dup9dup10dup11" fmla="*/ 395078 h 6936555"/>
                <a:gd name="connsiteX4dup0dup1dup2dup3dup4dup5dup6dup7dup8dup9dup10dup11" fmla="*/ 2442480 w 2459734"/>
                <a:gd name="connsiteY4dup0dup1dup2dup3dup4dup5dup6dup7dup8dup9dup10dup11" fmla="*/ 0 h 6936555"/>
                <a:gd name="connsiteX5dup0dup1dup2dup3dup4dup5dup6dup7dup8dup9dup10dup11" fmla="*/ 1104889 w 2459734"/>
                <a:gd name="connsiteY5dup0dup1dup2dup3dup4dup5dup6dup7dup8dup9dup10dup11" fmla="*/ 26088 h 6936555"/>
                <a:gd name="connsiteX0dup0dup1dup2dup3dup4dup5dup6dup7dup8dup9dup10dup11dup12" fmla="*/ 1104889 w 2485612"/>
                <a:gd name="connsiteY0dup0dup1dup2dup3dup4dup5dup6dup7dup8dup9dup10dup11dup12" fmla="*/ 17439 h 6927906"/>
                <a:gd name="connsiteX1dup0dup1dup2dup3dup4dup5dup6dup7dup8dup9dup10dup11dup12" fmla="*/ 657311 w 2485612"/>
                <a:gd name="connsiteY1dup0dup1dup2dup3dup4dup5dup6dup7dup8dup9dup10dup11dup12" fmla="*/ 6927906 h 6927906"/>
                <a:gd name="connsiteX2dup0dup1dup2dup3dup4dup5dup6dup7dup8dup9dup10dup11dup12" fmla="*/ 2072872 w 2485612"/>
                <a:gd name="connsiteY2dup0dup1dup2dup3dup4dup5dup6dup7dup8dup9dup10dup11dup12" fmla="*/ 6927906 h 6927906"/>
                <a:gd name="connsiteX3dup0dup1dup2dup3dup4dup5dup6dup7dup8dup9dup10dup11dup12" fmla="*/ 2459734 w 2485612"/>
                <a:gd name="connsiteY3dup0dup1dup2dup3dup4dup5dup6dup7dup8dup9dup10dup11dup12" fmla="*/ 386429 h 6927906"/>
                <a:gd name="connsiteX4dup0dup1dup2dup3dup4dup5dup6dup7dup8dup9dup10dup11dup12" fmla="*/ 2485612 w 2485612"/>
                <a:gd name="connsiteY4dup0dup1dup2dup3dup4dup5dup6dup7dup8dup9dup10dup11dup12" fmla="*/ 0 h 6927906"/>
                <a:gd name="connsiteX5dup0dup1dup2dup3dup4dup5dup6dup7dup8dup9dup10dup11dup12" fmla="*/ 1104889 w 2485612"/>
                <a:gd name="connsiteY5dup0dup1dup2dup3dup4dup5dup6dup7dup8dup9dup10dup11dup12" fmla="*/ 17439 h 6927906"/>
              </a:gdLst>
              <a:ahLst/>
              <a:cxnLst>
                <a:cxn ang="0">
                  <a:pos x="connsiteX0dup0dup1dup2dup3dup4dup5dup6dup7dup8dup9dup10dup11dup12" y="connsiteY0dup0dup1dup2dup3dup4dup5dup6dup7dup8dup9dup10dup11dup12"/>
                </a:cxn>
                <a:cxn ang="0">
                  <a:pos x="connsiteX1dup0dup1dup2dup3dup4dup5dup6dup7dup8dup9dup10dup11dup12" y="connsiteY1dup0dup1dup2dup3dup4dup5dup6dup7dup8dup9dup10dup11dup12"/>
                </a:cxn>
                <a:cxn ang="0">
                  <a:pos x="connsiteX2dup0dup1dup2dup3dup4dup5dup6dup7dup8dup9dup10dup11dup12" y="connsiteY2dup0dup1dup2dup3dup4dup5dup6dup7dup8dup9dup10dup11dup12"/>
                </a:cxn>
                <a:cxn ang="0">
                  <a:pos x="connsiteX3dup0dup1dup2dup3dup4dup5dup6dup7dup8dup9dup10dup11dup12" y="connsiteY3dup0dup1dup2dup3dup4dup5dup6dup7dup8dup9dup10dup11dup12"/>
                </a:cxn>
                <a:cxn ang="0">
                  <a:pos x="connsiteX4dup0dup1dup2dup3dup4dup5dup6dup7dup8dup9dup10dup11dup12" y="connsiteY4dup0dup1dup2dup3dup4dup5dup6dup7dup8dup9dup10dup11dup12"/>
                </a:cxn>
                <a:cxn ang="0">
                  <a:pos x="connsiteX5dup0dup1dup2dup3dup4dup5dup6dup7dup8dup9dup10dup11dup12" y="connsiteY5dup0dup1dup2dup3dup4dup5dup6dup7dup8dup9dup10dup11dup12"/>
                </a:cxn>
              </a:cxnLst>
              <a:rect l="l" t="t" r="r" b="b"/>
              <a:pathLst>
                <a:path w="2485612" h="6927906">
                  <a:moveTo>
                    <a:pt x="1104889" y="17439"/>
                  </a:moveTo>
                  <a:cubicBezTo>
                    <a:pt x="-586165" y="2403085"/>
                    <a:pt x="818" y="4911537"/>
                    <a:pt x="657311" y="6927906"/>
                  </a:cubicBezTo>
                  <a:lnTo>
                    <a:pt x="2072872" y="6927906"/>
                  </a:lnTo>
                  <a:cubicBezTo>
                    <a:pt x="1331388" y="5160652"/>
                    <a:pt x="897634" y="2127306"/>
                    <a:pt x="2459734" y="386429"/>
                  </a:cubicBezTo>
                  <a:lnTo>
                    <a:pt x="2485612" y="0"/>
                  </a:lnTo>
                  <a:lnTo>
                    <a:pt x="1104889" y="17439"/>
                  </a:lnTo>
                  <a:close/>
                </a:path>
              </a:pathLst>
            </a:custGeom>
            <a:solidFill>
              <a:srgbClr val="FBBA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940778" y="-43298"/>
              <a:ext cx="3244030" cy="6901297"/>
            </a:xfrm>
            <a:custGeom>
              <a:avLst/>
              <a:gdLst>
                <a:gd name="connsiteX0" fmla="*/ 2013438 w 3226777"/>
                <a:gd name="connsiteY0" fmla="*/ 0 h 6875585"/>
                <a:gd name="connsiteX1" fmla="*/ 0 w 3226777"/>
                <a:gd name="connsiteY1" fmla="*/ 6875585 h 6875585"/>
                <a:gd name="connsiteX2" fmla="*/ 888023 w 3226777"/>
                <a:gd name="connsiteY2" fmla="*/ 6875585 h 6875585"/>
                <a:gd name="connsiteX3" fmla="*/ 3226777 w 3226777"/>
                <a:gd name="connsiteY3" fmla="*/ 8793 h 6875585"/>
                <a:gd name="connsiteX4" fmla="*/ 2013438 w 3226777"/>
                <a:gd name="connsiteY4" fmla="*/ 0 h 6875585"/>
                <a:gd name="connsiteX0dup0" fmla="*/ 2013438 w 3226777"/>
                <a:gd name="connsiteY0dup0" fmla="*/ 0 h 6875585"/>
                <a:gd name="connsiteX1dup0" fmla="*/ 0 w 3226777"/>
                <a:gd name="connsiteY1dup0" fmla="*/ 6875585 h 6875585"/>
                <a:gd name="connsiteX2dup0" fmla="*/ 888023 w 3226777"/>
                <a:gd name="connsiteY2dup0" fmla="*/ 6875585 h 6875585"/>
                <a:gd name="connsiteX3dup0" fmla="*/ 3226777 w 3226777"/>
                <a:gd name="connsiteY3dup0" fmla="*/ 8793 h 6875585"/>
                <a:gd name="connsiteX4dup0" fmla="*/ 2013438 w 3226777"/>
                <a:gd name="connsiteY4dup0" fmla="*/ 0 h 6875585"/>
                <a:gd name="connsiteX0dup0dup1" fmla="*/ 2013438 w 3226777"/>
                <a:gd name="connsiteY0dup0dup1" fmla="*/ 0 h 6875585"/>
                <a:gd name="connsiteX1dup0dup1" fmla="*/ 0 w 3226777"/>
                <a:gd name="connsiteY1dup0dup1" fmla="*/ 6875585 h 6875585"/>
                <a:gd name="connsiteX2dup0dup1" fmla="*/ 888023 w 3226777"/>
                <a:gd name="connsiteY2dup0dup1" fmla="*/ 6875585 h 6875585"/>
                <a:gd name="connsiteX3dup0dup1" fmla="*/ 3226777 w 3226777"/>
                <a:gd name="connsiteY3dup0dup1" fmla="*/ 8793 h 6875585"/>
                <a:gd name="connsiteX4dup0dup1" fmla="*/ 2013438 w 3226777"/>
                <a:gd name="connsiteY4dup0dup1" fmla="*/ 0 h 6875585"/>
                <a:gd name="connsiteX0dup0dup1dup2" fmla="*/ 2013438 w 3226777"/>
                <a:gd name="connsiteY0dup0dup1dup2" fmla="*/ 0 h 6875585"/>
                <a:gd name="connsiteX1dup0dup1dup2" fmla="*/ 0 w 3226777"/>
                <a:gd name="connsiteY1dup0dup1dup2" fmla="*/ 6875585 h 6875585"/>
                <a:gd name="connsiteX2dup0dup1dup2" fmla="*/ 888023 w 3226777"/>
                <a:gd name="connsiteY2dup0dup1dup2" fmla="*/ 6875585 h 6875585"/>
                <a:gd name="connsiteX3dup0dup1dup2" fmla="*/ 3226777 w 3226777"/>
                <a:gd name="connsiteY3dup0dup1dup2" fmla="*/ 8793 h 6875585"/>
                <a:gd name="connsiteX4dup0dup1dup2" fmla="*/ 2013438 w 3226777"/>
                <a:gd name="connsiteY4dup0dup1dup2" fmla="*/ 0 h 6875585"/>
                <a:gd name="connsiteX0dup0dup1dup2dup3" fmla="*/ 2013438 w 3226777"/>
                <a:gd name="connsiteY0dup0dup1dup2dup3" fmla="*/ 0 h 6875585"/>
                <a:gd name="connsiteX1dup0dup1dup2dup3" fmla="*/ 0 w 3226777"/>
                <a:gd name="connsiteY1dup0dup1dup2dup3" fmla="*/ 6875585 h 6875585"/>
                <a:gd name="connsiteX2dup0dup1dup2dup3" fmla="*/ 888023 w 3226777"/>
                <a:gd name="connsiteY2dup0dup1dup2dup3" fmla="*/ 6875585 h 6875585"/>
                <a:gd name="connsiteX3dup0dup1dup2dup3" fmla="*/ 3226777 w 3226777"/>
                <a:gd name="connsiteY3dup0dup1dup2dup3" fmla="*/ 8793 h 6875585"/>
                <a:gd name="connsiteX4dup0dup1dup2dup3" fmla="*/ 2013438 w 3226777"/>
                <a:gd name="connsiteY4dup0dup1dup2dup3" fmla="*/ 0 h 6875585"/>
                <a:gd name="connsiteX0dup0dup1dup2dup3dup4" fmla="*/ 2013438 w 3226777"/>
                <a:gd name="connsiteY0dup0dup1dup2dup3dup4" fmla="*/ 0 h 6875585"/>
                <a:gd name="connsiteX1dup0dup1dup2dup3dup4" fmla="*/ 0 w 3226777"/>
                <a:gd name="connsiteY1dup0dup1dup2dup3dup4" fmla="*/ 6875585 h 6875585"/>
                <a:gd name="connsiteX2dup0dup1dup2dup3dup4" fmla="*/ 888023 w 3226777"/>
                <a:gd name="connsiteY2dup0dup1dup2dup3dup4" fmla="*/ 6875585 h 6875585"/>
                <a:gd name="connsiteX3dup0dup1dup2dup3dup4" fmla="*/ 3226777 w 3226777"/>
                <a:gd name="connsiteY3dup0dup1dup2dup3dup4" fmla="*/ 8793 h 6875585"/>
                <a:gd name="connsiteX4dup0dup1dup2dup3dup4" fmla="*/ 2013438 w 3226777"/>
                <a:gd name="connsiteY4dup0dup1dup2dup3dup4" fmla="*/ 0 h 6875585"/>
                <a:gd name="connsiteX0dup0dup1dup2dup3dup4dup5" fmla="*/ 2013438 w 3226777"/>
                <a:gd name="connsiteY0dup0dup1dup2dup3dup4dup5" fmla="*/ 0 h 6875585"/>
                <a:gd name="connsiteX1dup0dup1dup2dup3dup4dup5" fmla="*/ 0 w 3226777"/>
                <a:gd name="connsiteY1dup0dup1dup2dup3dup4dup5" fmla="*/ 6875585 h 6875585"/>
                <a:gd name="connsiteX2dup0dup1dup2dup3dup4dup5" fmla="*/ 888023 w 3226777"/>
                <a:gd name="connsiteY2dup0dup1dup2dup3dup4dup5" fmla="*/ 6875585 h 6875585"/>
                <a:gd name="connsiteX3dup0dup1dup2dup3dup4dup5" fmla="*/ 3226777 w 3226777"/>
                <a:gd name="connsiteY3dup0dup1dup2dup3dup4dup5" fmla="*/ 8793 h 6875585"/>
                <a:gd name="connsiteX4dup0dup1dup2dup3dup4dup5" fmla="*/ 2013438 w 3226777"/>
                <a:gd name="connsiteY4dup0dup1dup2dup3dup4dup5" fmla="*/ 0 h 6875585"/>
                <a:gd name="connsiteX0dup0dup1dup2dup3dup4dup5dup6" fmla="*/ 2013438 w 3226777"/>
                <a:gd name="connsiteY0dup0dup1dup2dup3dup4dup5dup6" fmla="*/ 0 h 6875585"/>
                <a:gd name="connsiteX1dup0dup1dup2dup3dup4dup5dup6" fmla="*/ 0 w 3226777"/>
                <a:gd name="connsiteY1dup0dup1dup2dup3dup4dup5dup6" fmla="*/ 6875585 h 6875585"/>
                <a:gd name="connsiteX2dup0dup1dup2dup3dup4dup5dup6" fmla="*/ 888023 w 3226777"/>
                <a:gd name="connsiteY2dup0dup1dup2dup3dup4dup5dup6" fmla="*/ 6875585 h 6875585"/>
                <a:gd name="connsiteX3dup0dup1dup2dup3dup4dup5dup6" fmla="*/ 3226777 w 3226777"/>
                <a:gd name="connsiteY3dup0dup1dup2dup3dup4dup5dup6" fmla="*/ 8793 h 6875585"/>
                <a:gd name="connsiteX4dup0dup1dup2dup3dup4dup5dup6" fmla="*/ 2013438 w 3226777"/>
                <a:gd name="connsiteY4dup0dup1dup2dup3dup4dup5dup6" fmla="*/ 0 h 6875585"/>
                <a:gd name="connsiteX0dup0dup1dup2dup3dup4dup5dup6dup7" fmla="*/ 2013438 w 3244030"/>
                <a:gd name="connsiteY0dup0dup1dup2dup3dup4dup5dup6dup7" fmla="*/ 0 h 6875585"/>
                <a:gd name="connsiteX1dup0dup1dup2dup3dup4dup5dup6dup7" fmla="*/ 0 w 3244030"/>
                <a:gd name="connsiteY1dup0dup1dup2dup3dup4dup5dup6dup7" fmla="*/ 6875585 h 6875585"/>
                <a:gd name="connsiteX2dup0dup1dup2dup3dup4dup5dup6dup7" fmla="*/ 888023 w 3244030"/>
                <a:gd name="connsiteY2dup0dup1dup2dup3dup4dup5dup6dup7" fmla="*/ 6875585 h 6875585"/>
                <a:gd name="connsiteX3dup0dup1dup2dup3dup4dup5dup6dup7" fmla="*/ 3244030 w 3244030"/>
                <a:gd name="connsiteY3dup0dup1dup2dup3dup4dup5dup6dup7" fmla="*/ 167 h 6875585"/>
                <a:gd name="connsiteX4dup0dup1dup2dup3dup4dup5dup6dup7" fmla="*/ 2013438 w 3244030"/>
                <a:gd name="connsiteY4dup0dup1dup2dup3dup4dup5dup6dup7" fmla="*/ 0 h 6875585"/>
                <a:gd name="connsiteX0dup0dup1dup2dup3dup4dup5dup6dup7dup8" fmla="*/ 2047944 w 3244030"/>
                <a:gd name="connsiteY0dup0dup1dup2dup3dup4dup5dup6dup7dup8" fmla="*/ 0 h 6892838"/>
                <a:gd name="connsiteX1dup0dup1dup2dup3dup4dup5dup6dup7dup8" fmla="*/ 0 w 3244030"/>
                <a:gd name="connsiteY1dup0dup1dup2dup3dup4dup5dup6dup7dup8" fmla="*/ 6892838 h 6892838"/>
                <a:gd name="connsiteX2dup0dup1dup2dup3dup4dup5dup6dup7dup8" fmla="*/ 888023 w 3244030"/>
                <a:gd name="connsiteY2dup0dup1dup2dup3dup4dup5dup6dup7dup8" fmla="*/ 6892838 h 6892838"/>
                <a:gd name="connsiteX3dup0dup1dup2dup3dup4dup5dup6dup7dup8" fmla="*/ 3244030 w 3244030"/>
                <a:gd name="connsiteY3dup0dup1dup2dup3dup4dup5dup6dup7dup8" fmla="*/ 17420 h 6892838"/>
                <a:gd name="connsiteX4dup0dup1dup2dup3dup4dup5dup6dup7dup8" fmla="*/ 2047944 w 3244030"/>
                <a:gd name="connsiteY4dup0dup1dup2dup3dup4dup5dup6dup7dup8" fmla="*/ 0 h 6892838"/>
                <a:gd name="connsiteX0dup0dup1dup2dup3dup4dup5dup6dup7dup8dup9" fmla="*/ 2047944 w 3244030"/>
                <a:gd name="connsiteY0dup0dup1dup2dup3dup4dup5dup6dup7dup8dup9" fmla="*/ 8459 h 6901297"/>
                <a:gd name="connsiteX1dup0dup1dup2dup3dup4dup5dup6dup7dup8dup9" fmla="*/ 0 w 3244030"/>
                <a:gd name="connsiteY1dup0dup1dup2dup3dup4dup5dup6dup7dup8dup9" fmla="*/ 6901297 h 6901297"/>
                <a:gd name="connsiteX2dup0dup1dup2dup3dup4dup5dup6dup7dup8dup9" fmla="*/ 888023 w 3244030"/>
                <a:gd name="connsiteY2dup0dup1dup2dup3dup4dup5dup6dup7dup8dup9" fmla="*/ 6901297 h 6901297"/>
                <a:gd name="connsiteX3dup0dup1dup2dup3dup4dup5dup6dup7dup8dup9" fmla="*/ 3244030 w 3244030"/>
                <a:gd name="connsiteY3dup0dup1dup2dup3dup4dup5dup6dup7dup8dup9" fmla="*/ 0 h 6901297"/>
                <a:gd name="connsiteX4dup0dup1dup2dup3dup4dup5dup6dup7dup8dup9" fmla="*/ 2047944 w 3244030"/>
                <a:gd name="connsiteY4dup0dup1dup2dup3dup4dup5dup6dup7dup8dup9" fmla="*/ 8459 h 6901297"/>
              </a:gdLst>
              <a:ahLst/>
              <a:cxnLst>
                <a:cxn ang="0">
                  <a:pos x="connsiteX0dup0dup1dup2dup3dup4dup5dup6dup7dup8dup9" y="connsiteY0dup0dup1dup2dup3dup4dup5dup6dup7dup8dup9"/>
                </a:cxn>
                <a:cxn ang="0">
                  <a:pos x="connsiteX1dup0dup1dup2dup3dup4dup5dup6dup7dup8dup9" y="connsiteY1dup0dup1dup2dup3dup4dup5dup6dup7dup8dup9"/>
                </a:cxn>
                <a:cxn ang="0">
                  <a:pos x="connsiteX2dup0dup1dup2dup3dup4dup5dup6dup7dup8dup9" y="connsiteY2dup0dup1dup2dup3dup4dup5dup6dup7dup8dup9"/>
                </a:cxn>
                <a:cxn ang="0">
                  <a:pos x="connsiteX3dup0dup1dup2dup3dup4dup5dup6dup7dup8dup9" y="connsiteY3dup0dup1dup2dup3dup4dup5dup6dup7dup8dup9"/>
                </a:cxn>
                <a:cxn ang="0">
                  <a:pos x="connsiteX4dup0dup1dup2dup3dup4dup5dup6dup7dup8dup9" y="connsiteY4dup0dup1dup2dup3dup4dup5dup6dup7dup8dup9"/>
                </a:cxn>
              </a:cxnLst>
              <a:rect l="l" t="t" r="r" b="b"/>
              <a:pathLst>
                <a:path w="3244030" h="6901296">
                  <a:moveTo>
                    <a:pt x="2047944" y="8459"/>
                  </a:moveTo>
                  <a:cubicBezTo>
                    <a:pt x="137082" y="2353075"/>
                    <a:pt x="11723" y="4644604"/>
                    <a:pt x="0" y="6901297"/>
                  </a:cubicBezTo>
                  <a:lnTo>
                    <a:pt x="888023" y="6901297"/>
                  </a:lnTo>
                  <a:cubicBezTo>
                    <a:pt x="858716" y="4524443"/>
                    <a:pt x="1673137" y="1515208"/>
                    <a:pt x="3244030" y="0"/>
                  </a:cubicBezTo>
                  <a:lnTo>
                    <a:pt x="2047944" y="8459"/>
                  </a:lnTo>
                  <a:close/>
                </a:path>
              </a:pathLst>
            </a:custGeom>
            <a:solidFill>
              <a:srgbClr val="EA6616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1" y="-43630"/>
              <a:ext cx="1245718" cy="6901630"/>
            </a:xfrm>
            <a:custGeom>
              <a:avLst/>
              <a:gdLst>
                <a:gd name="connsiteX0" fmla="*/ 430823 w 1178169"/>
                <a:gd name="connsiteY0" fmla="*/ 8792 h 5855677"/>
                <a:gd name="connsiteX1" fmla="*/ 0 w 1178169"/>
                <a:gd name="connsiteY1" fmla="*/ 4062046 h 5855677"/>
                <a:gd name="connsiteX2" fmla="*/ 0 w 1178169"/>
                <a:gd name="connsiteY2" fmla="*/ 5855677 h 5855677"/>
                <a:gd name="connsiteX3" fmla="*/ 1178169 w 1178169"/>
                <a:gd name="connsiteY3" fmla="*/ 0 h 5855677"/>
                <a:gd name="connsiteX4" fmla="*/ 430823 w 1178169"/>
                <a:gd name="connsiteY4" fmla="*/ 8792 h 5855677"/>
                <a:gd name="connsiteX0dup0" fmla="*/ 430823 w 1178169"/>
                <a:gd name="connsiteY0dup0" fmla="*/ 8792 h 5855677"/>
                <a:gd name="connsiteX1dup0" fmla="*/ 0 w 1178169"/>
                <a:gd name="connsiteY1dup0" fmla="*/ 4062046 h 5855677"/>
                <a:gd name="connsiteX2dup0" fmla="*/ 0 w 1178169"/>
                <a:gd name="connsiteY2dup0" fmla="*/ 5855677 h 5855677"/>
                <a:gd name="connsiteX3dup0" fmla="*/ 1178169 w 1178169"/>
                <a:gd name="connsiteY3dup0" fmla="*/ 0 h 5855677"/>
                <a:gd name="connsiteX4dup0" fmla="*/ 430823 w 1178169"/>
                <a:gd name="connsiteY4dup0" fmla="*/ 8792 h 5855677"/>
                <a:gd name="connsiteX0dup0dup1" fmla="*/ 430823 w 1178169"/>
                <a:gd name="connsiteY0dup0dup1" fmla="*/ 8792 h 5855677"/>
                <a:gd name="connsiteX1dup0dup1" fmla="*/ 0 w 1178169"/>
                <a:gd name="connsiteY1dup0dup1" fmla="*/ 4062046 h 5855677"/>
                <a:gd name="connsiteX2dup0dup1" fmla="*/ 0 w 1178169"/>
                <a:gd name="connsiteY2dup0dup1" fmla="*/ 5855677 h 5855677"/>
                <a:gd name="connsiteX3dup0dup1" fmla="*/ 1178169 w 1178169"/>
                <a:gd name="connsiteY3dup0dup1" fmla="*/ 0 h 5855677"/>
                <a:gd name="connsiteX4dup0dup1" fmla="*/ 430823 w 1178169"/>
                <a:gd name="connsiteY4dup0dup1" fmla="*/ 8792 h 5855677"/>
                <a:gd name="connsiteX0dup0dup1dup2" fmla="*/ 430823 w 1237747"/>
                <a:gd name="connsiteY0dup0dup1dup2" fmla="*/ 8792 h 5855677"/>
                <a:gd name="connsiteX1dup0dup1dup2" fmla="*/ 0 w 1237747"/>
                <a:gd name="connsiteY1dup0dup1dup2" fmla="*/ 4062046 h 5855677"/>
                <a:gd name="connsiteX2dup0dup1dup2" fmla="*/ 0 w 1237747"/>
                <a:gd name="connsiteY2dup0dup1dup2" fmla="*/ 5855677 h 5855677"/>
                <a:gd name="connsiteX3dup0dup1dup2" fmla="*/ 1178169 w 1237747"/>
                <a:gd name="connsiteY3dup0dup1dup2" fmla="*/ 0 h 5855677"/>
                <a:gd name="connsiteX4dup0dup1dup2" fmla="*/ 430823 w 1237747"/>
                <a:gd name="connsiteY4dup0dup1dup2" fmla="*/ 8792 h 5855677"/>
                <a:gd name="connsiteX0dup0dup1dup2dup3" fmla="*/ 430823 w 1245718"/>
                <a:gd name="connsiteY0dup0dup1dup2dup3" fmla="*/ 8792 h 5855677"/>
                <a:gd name="connsiteX1dup0dup1dup2dup3" fmla="*/ 0 w 1245718"/>
                <a:gd name="connsiteY1dup0dup1dup2dup3" fmla="*/ 4062046 h 5855677"/>
                <a:gd name="connsiteX2dup0dup1dup2dup3" fmla="*/ 0 w 1245718"/>
                <a:gd name="connsiteY2dup0dup1dup2dup3" fmla="*/ 5855677 h 5855677"/>
                <a:gd name="connsiteX3dup0dup1dup2dup3" fmla="*/ 1178169 w 1245718"/>
                <a:gd name="connsiteY3dup0dup1dup2dup3" fmla="*/ 0 h 5855677"/>
                <a:gd name="connsiteX4dup0dup1dup2dup3" fmla="*/ 430823 w 1245718"/>
                <a:gd name="connsiteY4dup0dup1dup2dup3" fmla="*/ 8792 h 5855677"/>
                <a:gd name="connsiteX0dup0dup1dup2dup3dup4" fmla="*/ 430823 w 1245718"/>
                <a:gd name="connsiteY0dup0dup1dup2dup3dup4" fmla="*/ 8792 h 5855677"/>
                <a:gd name="connsiteX1dup0dup1dup2dup3dup4" fmla="*/ 0 w 1245718"/>
                <a:gd name="connsiteY1dup0dup1dup2dup3dup4" fmla="*/ 4062046 h 5855677"/>
                <a:gd name="connsiteX2dup0dup1dup2dup3dup4" fmla="*/ 0 w 1245718"/>
                <a:gd name="connsiteY2dup0dup1dup2dup3dup4" fmla="*/ 5855677 h 5855677"/>
                <a:gd name="connsiteX3dup0dup1dup2dup3dup4" fmla="*/ 1178169 w 1245718"/>
                <a:gd name="connsiteY3dup0dup1dup2dup3dup4" fmla="*/ 0 h 5855677"/>
                <a:gd name="connsiteX4dup0dup1dup2dup3dup4" fmla="*/ 430823 w 1245718"/>
                <a:gd name="connsiteY4dup0dup1dup2dup3dup4" fmla="*/ 8792 h 5855677"/>
                <a:gd name="connsiteX0dup0dup1dup2dup3dup4dup5" fmla="*/ 430823 w 1245718"/>
                <a:gd name="connsiteY0dup0dup1dup2dup3dup4dup5" fmla="*/ 8792 h 5855677"/>
                <a:gd name="connsiteX1dup0dup1dup2dup3dup4dup5" fmla="*/ 0 w 1245718"/>
                <a:gd name="connsiteY1dup0dup1dup2dup3dup4dup5" fmla="*/ 4062046 h 5855677"/>
                <a:gd name="connsiteX2dup0dup1dup2dup3dup4dup5" fmla="*/ 0 w 1245718"/>
                <a:gd name="connsiteY2dup0dup1dup2dup3dup4dup5" fmla="*/ 5855677 h 5855677"/>
                <a:gd name="connsiteX3dup0dup1dup2dup3dup4dup5" fmla="*/ 1178169 w 1245718"/>
                <a:gd name="connsiteY3dup0dup1dup2dup3dup4dup5" fmla="*/ 0 h 5855677"/>
                <a:gd name="connsiteX4dup0dup1dup2dup3dup4dup5" fmla="*/ 430823 w 1245718"/>
                <a:gd name="connsiteY4dup0dup1dup2dup3dup4dup5" fmla="*/ 8792 h 5855677"/>
                <a:gd name="connsiteX0dup0dup1dup2dup3dup4dup5dup6" fmla="*/ 430823 w 1245718"/>
                <a:gd name="connsiteY0dup0dup1dup2dup3dup4dup5dup6" fmla="*/ 8792 h 5855677"/>
                <a:gd name="connsiteX1dup0dup1dup2dup3dup4dup5dup6" fmla="*/ 0 w 1245718"/>
                <a:gd name="connsiteY1dup0dup1dup2dup3dup4dup5dup6" fmla="*/ 4062046 h 5855677"/>
                <a:gd name="connsiteX2dup0dup1dup2dup3dup4dup5dup6" fmla="*/ 0 w 1245718"/>
                <a:gd name="connsiteY2dup0dup1dup2dup3dup4dup5dup6" fmla="*/ 5855677 h 5855677"/>
                <a:gd name="connsiteX3dup0dup1dup2dup3dup4dup5dup6" fmla="*/ 1178169 w 1245718"/>
                <a:gd name="connsiteY3dup0dup1dup2dup3dup4dup5dup6" fmla="*/ 0 h 5855677"/>
                <a:gd name="connsiteX4dup0dup1dup2dup3dup4dup5dup6" fmla="*/ 430823 w 1245718"/>
                <a:gd name="connsiteY4dup0dup1dup2dup3dup4dup5dup6" fmla="*/ 8792 h 5855677"/>
                <a:gd name="connsiteX0dup0dup1dup2dup3dup4dup5dup6dup7" fmla="*/ 430823 w 1245718"/>
                <a:gd name="connsiteY0dup0dup1dup2dup3dup4dup5dup6dup7" fmla="*/ 8792 h 5855677"/>
                <a:gd name="connsiteX1dup0dup1dup2dup3dup4dup5dup6dup7" fmla="*/ 0 w 1245718"/>
                <a:gd name="connsiteY1dup0dup1dup2dup3dup4dup5dup6dup7" fmla="*/ 4062046 h 5855677"/>
                <a:gd name="connsiteX2dup0dup1dup2dup3dup4dup5dup6dup7" fmla="*/ 0 w 1245718"/>
                <a:gd name="connsiteY2dup0dup1dup2dup3dup4dup5dup6dup7" fmla="*/ 5855677 h 5855677"/>
                <a:gd name="connsiteX3dup0dup1dup2dup3dup4dup5dup6dup7" fmla="*/ 1178169 w 1245718"/>
                <a:gd name="connsiteY3dup0dup1dup2dup3dup4dup5dup6dup7" fmla="*/ 0 h 5855677"/>
                <a:gd name="connsiteX4dup0dup1dup2dup3dup4dup5dup6dup7" fmla="*/ 430823 w 1245718"/>
                <a:gd name="connsiteY4dup0dup1dup2dup3dup4dup5dup6dup7" fmla="*/ 8792 h 5855677"/>
                <a:gd name="connsiteX0dup0dup1dup2dup3dup4dup5dup6dup7dup8" fmla="*/ 430823 w 1245718"/>
                <a:gd name="connsiteY0dup0dup1dup2dup3dup4dup5dup6dup7dup8" fmla="*/ 8792 h 5855677"/>
                <a:gd name="connsiteX1dup0dup1dup2dup3dup4dup5dup6dup7dup8" fmla="*/ 0 w 1245718"/>
                <a:gd name="connsiteY1dup0dup1dup2dup3dup4dup5dup6dup7dup8" fmla="*/ 4062046 h 5855677"/>
                <a:gd name="connsiteX2dup0dup1dup2dup3dup4dup5dup6dup7dup8" fmla="*/ 0 w 1245718"/>
                <a:gd name="connsiteY2dup0dup1dup2dup3dup4dup5dup6dup7dup8" fmla="*/ 5855677 h 5855677"/>
                <a:gd name="connsiteX3dup0dup1dup2dup3dup4dup5dup6dup7dup8" fmla="*/ 1178169 w 1245718"/>
                <a:gd name="connsiteY3dup0dup1dup2dup3dup4dup5dup6dup7dup8" fmla="*/ 0 h 5855677"/>
                <a:gd name="connsiteX4dup0dup1dup2dup3dup4dup5dup6dup7dup8" fmla="*/ 430823 w 1245718"/>
                <a:gd name="connsiteY4dup0dup1dup2dup3dup4dup5dup6dup7dup8" fmla="*/ 8792 h 5855677"/>
                <a:gd name="connsiteX0dup0dup1dup2dup3dup4dup5dup6dup7dup8dup9" fmla="*/ 430823 w 1245718"/>
                <a:gd name="connsiteY0dup0dup1dup2dup3dup4dup5dup6dup7dup8dup9" fmla="*/ 0 h 5868897"/>
                <a:gd name="connsiteX1dup0dup1dup2dup3dup4dup5dup6dup7dup8dup9" fmla="*/ 0 w 1245718"/>
                <a:gd name="connsiteY1dup0dup1dup2dup3dup4dup5dup6dup7dup8dup9" fmla="*/ 4075266 h 5868897"/>
                <a:gd name="connsiteX2dup0dup1dup2dup3dup4dup5dup6dup7dup8dup9" fmla="*/ 0 w 1245718"/>
                <a:gd name="connsiteY2dup0dup1dup2dup3dup4dup5dup6dup7dup8dup9" fmla="*/ 5868897 h 5868897"/>
                <a:gd name="connsiteX3dup0dup1dup2dup3dup4dup5dup6dup7dup8dup9" fmla="*/ 1178169 w 1245718"/>
                <a:gd name="connsiteY3dup0dup1dup2dup3dup4dup5dup6dup7dup8dup9" fmla="*/ 13220 h 5868897"/>
                <a:gd name="connsiteX4dup0dup1dup2dup3dup4dup5dup6dup7dup8dup9" fmla="*/ 430823 w 1245718"/>
                <a:gd name="connsiteY4dup0dup1dup2dup3dup4dup5dup6dup7dup8dup9" fmla="*/ 0 h 5868897"/>
                <a:gd name="connsiteX0dup0dup1dup2dup3dup4dup5dup6dup7dup8dup9dup10" fmla="*/ 430823 w 1245718"/>
                <a:gd name="connsiteY0dup0dup1dup2dup3dup4dup5dup6dup7dup8dup9dup10" fmla="*/ 1455 h 5870352"/>
                <a:gd name="connsiteX1dup0dup1dup2dup3dup4dup5dup6dup7dup8dup9dup10" fmla="*/ 0 w 1245718"/>
                <a:gd name="connsiteY1dup0dup1dup2dup3dup4dup5dup6dup7dup8dup9dup10" fmla="*/ 4076721 h 5870352"/>
                <a:gd name="connsiteX2dup0dup1dup2dup3dup4dup5dup6dup7dup8dup9dup10" fmla="*/ 0 w 1245718"/>
                <a:gd name="connsiteY2dup0dup1dup2dup3dup4dup5dup6dup7dup8dup9dup10" fmla="*/ 5870352 h 5870352"/>
                <a:gd name="connsiteX3dup0dup1dup2dup3dup4dup5dup6dup7dup8dup9dup10" fmla="*/ 1178169 w 1245718"/>
                <a:gd name="connsiteY3dup0dup1dup2dup3dup4dup5dup6dup7dup8dup9dup10" fmla="*/ 0 h 5870352"/>
                <a:gd name="connsiteX4dup0dup1dup2dup3dup4dup5dup6dup7dup8dup9dup10" fmla="*/ 430823 w 1245718"/>
                <a:gd name="connsiteY4dup0dup1dup2dup3dup4dup5dup6dup7dup8dup9dup10" fmla="*/ 1455 h 5870352"/>
              </a:gdLst>
              <a:ahLst/>
              <a:cxnLst>
                <a:cxn ang="0">
                  <a:pos x="connsiteX0dup0dup1dup2dup3dup4dup5dup6dup7dup8dup9dup10" y="connsiteY0dup0dup1dup2dup3dup4dup5dup6dup7dup8dup9dup10"/>
                </a:cxn>
                <a:cxn ang="0">
                  <a:pos x="connsiteX1dup0dup1dup2dup3dup4dup5dup6dup7dup8dup9dup10" y="connsiteY1dup0dup1dup2dup3dup4dup5dup6dup7dup8dup9dup10"/>
                </a:cxn>
                <a:cxn ang="0">
                  <a:pos x="connsiteX2dup0dup1dup2dup3dup4dup5dup6dup7dup8dup9dup10" y="connsiteY2dup0dup1dup2dup3dup4dup5dup6dup7dup8dup9dup10"/>
                </a:cxn>
                <a:cxn ang="0">
                  <a:pos x="connsiteX3dup0dup1dup2dup3dup4dup5dup6dup7dup8dup9dup10" y="connsiteY3dup0dup1dup2dup3dup4dup5dup6dup7dup8dup9dup10"/>
                </a:cxn>
                <a:cxn ang="0">
                  <a:pos x="connsiteX4dup0dup1dup2dup3dup4dup5dup6dup7dup8dup9dup10" y="connsiteY4dup0dup1dup2dup3dup4dup5dup6dup7dup8dup9dup10"/>
                </a:cxn>
              </a:cxnLst>
              <a:rect l="l" t="t" r="r" b="b"/>
              <a:pathLst>
                <a:path w="1245718" h="5870352">
                  <a:moveTo>
                    <a:pt x="430823" y="1455"/>
                  </a:moveTo>
                  <a:cubicBezTo>
                    <a:pt x="674076" y="1897663"/>
                    <a:pt x="328245" y="3191629"/>
                    <a:pt x="0" y="4076721"/>
                  </a:cubicBezTo>
                  <a:lnTo>
                    <a:pt x="0" y="5870352"/>
                  </a:lnTo>
                  <a:cubicBezTo>
                    <a:pt x="996463" y="4358075"/>
                    <a:pt x="1422888" y="1273420"/>
                    <a:pt x="1178169" y="0"/>
                  </a:cubicBezTo>
                  <a:lnTo>
                    <a:pt x="430823" y="1455"/>
                  </a:lnTo>
                  <a:close/>
                </a:path>
              </a:pathLst>
            </a:custGeom>
            <a:solidFill>
              <a:srgbClr val="2EAADC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1503816" y="-43464"/>
              <a:ext cx="1752752" cy="6910256"/>
            </a:xfrm>
            <a:custGeom>
              <a:avLst/>
              <a:gdLst>
                <a:gd name="connsiteX0" fmla="*/ 0 w 1459523"/>
                <a:gd name="connsiteY0" fmla="*/ 0 h 6884377"/>
                <a:gd name="connsiteX1" fmla="*/ 457200 w 1459523"/>
                <a:gd name="connsiteY1" fmla="*/ 0 h 6884377"/>
                <a:gd name="connsiteX2" fmla="*/ 1459523 w 1459523"/>
                <a:gd name="connsiteY2" fmla="*/ 6884377 h 6884377"/>
                <a:gd name="connsiteX3" fmla="*/ 1090246 w 1459523"/>
                <a:gd name="connsiteY3" fmla="*/ 6884377 h 6884377"/>
                <a:gd name="connsiteX4" fmla="*/ 0 w 1459523"/>
                <a:gd name="connsiteY4" fmla="*/ 0 h 6884377"/>
                <a:gd name="connsiteX0dup0" fmla="*/ 0 w 1459523"/>
                <a:gd name="connsiteY0dup0" fmla="*/ 0 h 6884377"/>
                <a:gd name="connsiteX1dup0" fmla="*/ 457200 w 1459523"/>
                <a:gd name="connsiteY1dup0" fmla="*/ 0 h 6884377"/>
                <a:gd name="connsiteX2dup0" fmla="*/ 1459523 w 1459523"/>
                <a:gd name="connsiteY2dup0" fmla="*/ 6884377 h 6884377"/>
                <a:gd name="connsiteX3dup0" fmla="*/ 1090246 w 1459523"/>
                <a:gd name="connsiteY3dup0" fmla="*/ 6884377 h 6884377"/>
                <a:gd name="connsiteX4dup0" fmla="*/ 0 w 1459523"/>
                <a:gd name="connsiteY4dup0" fmla="*/ 0 h 6884377"/>
                <a:gd name="connsiteX0dup0dup1" fmla="*/ 0 w 1758571"/>
                <a:gd name="connsiteY0dup0dup1" fmla="*/ 0 h 6884377"/>
                <a:gd name="connsiteX1dup0dup1" fmla="*/ 457200 w 1758571"/>
                <a:gd name="connsiteY1dup0dup1" fmla="*/ 0 h 6884377"/>
                <a:gd name="connsiteX2dup0dup1" fmla="*/ 1459523 w 1758571"/>
                <a:gd name="connsiteY2dup0dup1" fmla="*/ 6884377 h 6884377"/>
                <a:gd name="connsiteX3dup0dup1" fmla="*/ 1090246 w 1758571"/>
                <a:gd name="connsiteY3dup0dup1" fmla="*/ 6884377 h 6884377"/>
                <a:gd name="connsiteX4dup0dup1" fmla="*/ 0 w 1758571"/>
                <a:gd name="connsiteY4dup0dup1" fmla="*/ 0 h 6884377"/>
                <a:gd name="connsiteX0dup0dup1dup2" fmla="*/ 0 w 1758571"/>
                <a:gd name="connsiteY0dup0dup1dup2" fmla="*/ 0 h 6884377"/>
                <a:gd name="connsiteX1dup0dup1dup2" fmla="*/ 457200 w 1758571"/>
                <a:gd name="connsiteY1dup0dup1dup2" fmla="*/ 0 h 6884377"/>
                <a:gd name="connsiteX2dup0dup1dup2" fmla="*/ 1459523 w 1758571"/>
                <a:gd name="connsiteY2dup0dup1dup2" fmla="*/ 6884377 h 6884377"/>
                <a:gd name="connsiteX3dup0dup1dup2" fmla="*/ 1090246 w 1758571"/>
                <a:gd name="connsiteY3dup0dup1dup2" fmla="*/ 6884377 h 6884377"/>
                <a:gd name="connsiteX4dup0dup1dup2" fmla="*/ 0 w 1758571"/>
                <a:gd name="connsiteY4dup0dup1dup2" fmla="*/ 0 h 6884377"/>
                <a:gd name="connsiteX0dup0dup1dup2dup3" fmla="*/ 0 w 1758571"/>
                <a:gd name="connsiteY0dup0dup1dup2dup3" fmla="*/ 0 h 6884377"/>
                <a:gd name="connsiteX1dup0dup1dup2dup3" fmla="*/ 457200 w 1758571"/>
                <a:gd name="connsiteY1dup0dup1dup2dup3" fmla="*/ 0 h 6884377"/>
                <a:gd name="connsiteX2dup0dup1dup2dup3" fmla="*/ 1459523 w 1758571"/>
                <a:gd name="connsiteY2dup0dup1dup2dup3" fmla="*/ 6884377 h 6884377"/>
                <a:gd name="connsiteX3dup0dup1dup2dup3" fmla="*/ 1090246 w 1758571"/>
                <a:gd name="connsiteY3dup0dup1dup2dup3" fmla="*/ 6884377 h 6884377"/>
                <a:gd name="connsiteX4dup0dup1dup2dup3" fmla="*/ 0 w 1758571"/>
                <a:gd name="connsiteY4dup0dup1dup2dup3" fmla="*/ 0 h 6884377"/>
                <a:gd name="connsiteX0dup0dup1dup2dup3dup4" fmla="*/ 0 w 1758571"/>
                <a:gd name="connsiteY0dup0dup1dup2dup3dup4" fmla="*/ 0 h 6884377"/>
                <a:gd name="connsiteX1dup0dup1dup2dup3dup4" fmla="*/ 457200 w 1758571"/>
                <a:gd name="connsiteY1dup0dup1dup2dup3dup4" fmla="*/ 0 h 6884377"/>
                <a:gd name="connsiteX2dup0dup1dup2dup3dup4" fmla="*/ 1459523 w 1758571"/>
                <a:gd name="connsiteY2dup0dup1dup2dup3dup4" fmla="*/ 6884377 h 6884377"/>
                <a:gd name="connsiteX3dup0dup1dup2dup3dup4" fmla="*/ 1090246 w 1758571"/>
                <a:gd name="connsiteY3dup0dup1dup2dup3dup4" fmla="*/ 6884377 h 6884377"/>
                <a:gd name="connsiteX4dup0dup1dup2dup3dup4" fmla="*/ 0 w 1758571"/>
                <a:gd name="connsiteY4dup0dup1dup2dup3dup4" fmla="*/ 0 h 6884377"/>
                <a:gd name="connsiteX0dup0dup1dup2dup3dup4dup5" fmla="*/ 0 w 1758571"/>
                <a:gd name="connsiteY0dup0dup1dup2dup3dup4dup5" fmla="*/ 0 h 6884377"/>
                <a:gd name="connsiteX1dup0dup1dup2dup3dup4dup5" fmla="*/ 457200 w 1758571"/>
                <a:gd name="connsiteY1dup0dup1dup2dup3dup4dup5" fmla="*/ 0 h 6884377"/>
                <a:gd name="connsiteX2dup0dup1dup2dup3dup4dup5" fmla="*/ 1459523 w 1758571"/>
                <a:gd name="connsiteY2dup0dup1dup2dup3dup4dup5" fmla="*/ 6884377 h 6884377"/>
                <a:gd name="connsiteX3dup0dup1dup2dup3dup4dup5" fmla="*/ 1090246 w 1758571"/>
                <a:gd name="connsiteY3dup0dup1dup2dup3dup4dup5" fmla="*/ 6884377 h 6884377"/>
                <a:gd name="connsiteX4dup0dup1dup2dup3dup4dup5" fmla="*/ 0 w 1758571"/>
                <a:gd name="connsiteY4dup0dup1dup2dup3dup4dup5" fmla="*/ 0 h 6884377"/>
                <a:gd name="connsiteX0dup0dup1dup2dup3dup4dup5dup6" fmla="*/ 0 w 1758571"/>
                <a:gd name="connsiteY0dup0dup1dup2dup3dup4dup5dup6" fmla="*/ 0 h 6884377"/>
                <a:gd name="connsiteX1dup0dup1dup2dup3dup4dup5dup6" fmla="*/ 457200 w 1758571"/>
                <a:gd name="connsiteY1dup0dup1dup2dup3dup4dup5dup6" fmla="*/ 0 h 6884377"/>
                <a:gd name="connsiteX2dup0dup1dup2dup3dup4dup5dup6" fmla="*/ 1459523 w 1758571"/>
                <a:gd name="connsiteY2dup0dup1dup2dup3dup4dup5dup6" fmla="*/ 6884377 h 6884377"/>
                <a:gd name="connsiteX3dup0dup1dup2dup3dup4dup5dup6" fmla="*/ 1090246 w 1758571"/>
                <a:gd name="connsiteY3dup0dup1dup2dup3dup4dup5dup6" fmla="*/ 6884377 h 6884377"/>
                <a:gd name="connsiteX4dup0dup1dup2dup3dup4dup5dup6" fmla="*/ 0 w 1758571"/>
                <a:gd name="connsiteY4dup0dup1dup2dup3dup4dup5dup6" fmla="*/ 0 h 6884377"/>
                <a:gd name="connsiteX0dup0dup1dup2dup3dup4dup5dup6dup7" fmla="*/ 0 w 1758571"/>
                <a:gd name="connsiteY0dup0dup1dup2dup3dup4dup5dup6dup7" fmla="*/ 0 h 6884377"/>
                <a:gd name="connsiteX1dup0dup1dup2dup3dup4dup5dup6dup7" fmla="*/ 457200 w 1758571"/>
                <a:gd name="connsiteY1dup0dup1dup2dup3dup4dup5dup6dup7" fmla="*/ 0 h 6884377"/>
                <a:gd name="connsiteX2dup0dup1dup2dup3dup4dup5dup6dup7" fmla="*/ 1459523 w 1758571"/>
                <a:gd name="connsiteY2dup0dup1dup2dup3dup4dup5dup6dup7" fmla="*/ 6884377 h 6884377"/>
                <a:gd name="connsiteX3dup0dup1dup2dup3dup4dup5dup6dup7" fmla="*/ 1063870 w 1758571"/>
                <a:gd name="connsiteY3dup0dup1dup2dup3dup4dup5dup6dup7" fmla="*/ 6875585 h 6884377"/>
                <a:gd name="connsiteX4dup0dup1dup2dup3dup4dup5dup6dup7" fmla="*/ 0 w 1758571"/>
                <a:gd name="connsiteY4dup0dup1dup2dup3dup4dup5dup6dup7" fmla="*/ 0 h 6884377"/>
                <a:gd name="connsiteX0dup0dup1dup2dup3dup4dup5dup6dup7dup8" fmla="*/ 0 w 1715598"/>
                <a:gd name="connsiteY0dup0dup1dup2dup3dup4dup5dup6dup7dup8" fmla="*/ 0 h 6884377"/>
                <a:gd name="connsiteX1dup0dup1dup2dup3dup4dup5dup6dup7dup8" fmla="*/ 457200 w 1715598"/>
                <a:gd name="connsiteY1dup0dup1dup2dup3dup4dup5dup6dup7dup8" fmla="*/ 0 h 6884377"/>
                <a:gd name="connsiteX2dup0dup1dup2dup3dup4dup5dup6dup7dup8" fmla="*/ 1459523 w 1715598"/>
                <a:gd name="connsiteY2dup0dup1dup2dup3dup4dup5dup6dup7dup8" fmla="*/ 6884377 h 6884377"/>
                <a:gd name="connsiteX3dup0dup1dup2dup3dup4dup5dup6dup7dup8" fmla="*/ 1063870 w 1715598"/>
                <a:gd name="connsiteY3dup0dup1dup2dup3dup4dup5dup6dup7dup8" fmla="*/ 6875585 h 6884377"/>
                <a:gd name="connsiteX4dup0dup1dup2dup3dup4dup5dup6dup7dup8" fmla="*/ 0 w 1715598"/>
                <a:gd name="connsiteY4dup0dup1dup2dup3dup4dup5dup6dup7dup8" fmla="*/ 0 h 6884377"/>
                <a:gd name="connsiteX0dup0dup1dup2dup3dup4dup5dup6dup7dup8dup9" fmla="*/ 0 w 1735499"/>
                <a:gd name="connsiteY0dup0dup1dup2dup3dup4dup5dup6dup7dup8dup9" fmla="*/ 0 h 6884377"/>
                <a:gd name="connsiteX1dup0dup1dup2dup3dup4dup5dup6dup7dup8dup9" fmla="*/ 457200 w 1735499"/>
                <a:gd name="connsiteY1dup0dup1dup2dup3dup4dup5dup6dup7dup8dup9" fmla="*/ 0 h 6884377"/>
                <a:gd name="connsiteX2dup0dup1dup2dup3dup4dup5dup6dup7dup8dup9" fmla="*/ 1485900 w 1735499"/>
                <a:gd name="connsiteY2dup0dup1dup2dup3dup4dup5dup6dup7dup8dup9" fmla="*/ 6884377 h 6884377"/>
                <a:gd name="connsiteX3dup0dup1dup2dup3dup4dup5dup6dup7dup8dup9" fmla="*/ 1063870 w 1735499"/>
                <a:gd name="connsiteY3dup0dup1dup2dup3dup4dup5dup6dup7dup8dup9" fmla="*/ 6875585 h 6884377"/>
                <a:gd name="connsiteX4dup0dup1dup2dup3dup4dup5dup6dup7dup8dup9" fmla="*/ 0 w 1735499"/>
                <a:gd name="connsiteY4dup0dup1dup2dup3dup4dup5dup6dup7dup8dup9" fmla="*/ 0 h 6884377"/>
                <a:gd name="connsiteX0dup0dup1dup2dup3dup4dup5dup6dup7dup8dup9dup10" fmla="*/ 0 w 1752752"/>
                <a:gd name="connsiteY0dup0dup1dup2dup3dup4dup5dup6dup7dup8dup9dup10" fmla="*/ 0 h 6910256"/>
                <a:gd name="connsiteX1dup0dup1dup2dup3dup4dup5dup6dup7dup8dup9dup10" fmla="*/ 474453 w 1752752"/>
                <a:gd name="connsiteY1dup0dup1dup2dup3dup4dup5dup6dup7dup8dup9dup10" fmla="*/ 25879 h 6910256"/>
                <a:gd name="connsiteX2dup0dup1dup2dup3dup4dup5dup6dup7dup8dup9dup10" fmla="*/ 1503153 w 1752752"/>
                <a:gd name="connsiteY2dup0dup1dup2dup3dup4dup5dup6dup7dup8dup9dup10" fmla="*/ 6910256 h 6910256"/>
                <a:gd name="connsiteX3dup0dup1dup2dup3dup4dup5dup6dup7dup8dup9dup10" fmla="*/ 1081123 w 1752752"/>
                <a:gd name="connsiteY3dup0dup1dup2dup3dup4dup5dup6dup7dup8dup9dup10" fmla="*/ 6901464 h 6910256"/>
                <a:gd name="connsiteX4dup0dup1dup2dup3dup4dup5dup6dup7dup8dup9dup10" fmla="*/ 0 w 1752752"/>
                <a:gd name="connsiteY4dup0dup1dup2dup3dup4dup5dup6dup7dup8dup9dup10" fmla="*/ 0 h 6910256"/>
                <a:gd name="connsiteX0dup0dup1dup2dup3dup4dup5dup6dup7dup8dup9dup10dup11" fmla="*/ 0 w 1752752"/>
                <a:gd name="connsiteY0dup0dup1dup2dup3dup4dup5dup6dup7dup8dup9dup10dup11" fmla="*/ 0 h 6910256"/>
                <a:gd name="connsiteX1dup0dup1dup2dup3dup4dup5dup6dup7dup8dup9dup10dup11" fmla="*/ 474453 w 1752752"/>
                <a:gd name="connsiteY1dup0dup1dup2dup3dup4dup5dup6dup7dup8dup9dup10dup11" fmla="*/ 0 h 6910256"/>
                <a:gd name="connsiteX2dup0dup1dup2dup3dup4dup5dup6dup7dup8dup9dup10dup11" fmla="*/ 1503153 w 1752752"/>
                <a:gd name="connsiteY2dup0dup1dup2dup3dup4dup5dup6dup7dup8dup9dup10dup11" fmla="*/ 6910256 h 6910256"/>
                <a:gd name="connsiteX3dup0dup1dup2dup3dup4dup5dup6dup7dup8dup9dup10dup11" fmla="*/ 1081123 w 1752752"/>
                <a:gd name="connsiteY3dup0dup1dup2dup3dup4dup5dup6dup7dup8dup9dup10dup11" fmla="*/ 6901464 h 6910256"/>
                <a:gd name="connsiteX4dup0dup1dup2dup3dup4dup5dup6dup7dup8dup9dup10dup11" fmla="*/ 0 w 1752752"/>
                <a:gd name="connsiteY4dup0dup1dup2dup3dup4dup5dup6dup7dup8dup9dup10dup11" fmla="*/ 0 h 6910256"/>
              </a:gdLst>
              <a:ahLst/>
              <a:cxnLst>
                <a:cxn ang="0">
                  <a:pos x="connsiteX0dup0dup1dup2dup3dup4dup5dup6dup7dup8dup9dup10dup11" y="connsiteY0dup0dup1dup2dup3dup4dup5dup6dup7dup8dup9dup10dup11"/>
                </a:cxn>
                <a:cxn ang="0">
                  <a:pos x="connsiteX1dup0dup1dup2dup3dup4dup5dup6dup7dup8dup9dup10dup11" y="connsiteY1dup0dup1dup2dup3dup4dup5dup6dup7dup8dup9dup10dup11"/>
                </a:cxn>
                <a:cxn ang="0">
                  <a:pos x="connsiteX2dup0dup1dup2dup3dup4dup5dup6dup7dup8dup9dup10dup11" y="connsiteY2dup0dup1dup2dup3dup4dup5dup6dup7dup8dup9dup10dup11"/>
                </a:cxn>
                <a:cxn ang="0">
                  <a:pos x="connsiteX3dup0dup1dup2dup3dup4dup5dup6dup7dup8dup9dup10dup11" y="connsiteY3dup0dup1dup2dup3dup4dup5dup6dup7dup8dup9dup10dup11"/>
                </a:cxn>
                <a:cxn ang="0">
                  <a:pos x="connsiteX4dup0dup1dup2dup3dup4dup5dup6dup7dup8dup9dup10dup11" y="connsiteY4dup0dup1dup2dup3dup4dup5dup6dup7dup8dup9dup10dup11"/>
                </a:cxn>
              </a:cxnLst>
              <a:rect l="l" t="t" r="r" b="b"/>
              <a:pathLst>
                <a:path w="1752751" h="6910256">
                  <a:moveTo>
                    <a:pt x="0" y="0"/>
                  </a:moveTo>
                  <a:lnTo>
                    <a:pt x="474453" y="0"/>
                  </a:lnTo>
                  <a:cubicBezTo>
                    <a:pt x="1775715" y="2831123"/>
                    <a:pt x="2013106" y="4923195"/>
                    <a:pt x="1503153" y="6910256"/>
                  </a:cubicBezTo>
                  <a:lnTo>
                    <a:pt x="1081123" y="6901464"/>
                  </a:lnTo>
                  <a:cubicBezTo>
                    <a:pt x="1570563" y="4747349"/>
                    <a:pt x="1040422" y="2039815"/>
                    <a:pt x="0" y="0"/>
                  </a:cubicBezTo>
                  <a:close/>
                </a:path>
              </a:pathLst>
            </a:custGeom>
            <a:solidFill>
              <a:srgbClr val="FBBA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5488520" y="-43298"/>
              <a:ext cx="1562911" cy="6901297"/>
            </a:xfrm>
            <a:custGeom>
              <a:avLst/>
              <a:gdLst>
                <a:gd name="connsiteX0" fmla="*/ 0 w 1151793"/>
                <a:gd name="connsiteY0" fmla="*/ 0 h 6866792"/>
                <a:gd name="connsiteX1" fmla="*/ 254977 w 1151793"/>
                <a:gd name="connsiteY1" fmla="*/ 6866792 h 6866792"/>
                <a:gd name="connsiteX2" fmla="*/ 1151793 w 1151793"/>
                <a:gd name="connsiteY2" fmla="*/ 6866792 h 6866792"/>
                <a:gd name="connsiteX3" fmla="*/ 879231 w 1151793"/>
                <a:gd name="connsiteY3" fmla="*/ 8792 h 6866792"/>
                <a:gd name="connsiteX4" fmla="*/ 0 w 1151793"/>
                <a:gd name="connsiteY4" fmla="*/ 0 h 6866792"/>
                <a:gd name="connsiteX0dup0" fmla="*/ 323227 w 1475020"/>
                <a:gd name="connsiteY0dup0" fmla="*/ 0 h 6866792"/>
                <a:gd name="connsiteX1dup0" fmla="*/ 578204 w 1475020"/>
                <a:gd name="connsiteY1dup0" fmla="*/ 6866792 h 6866792"/>
                <a:gd name="connsiteX2dup0" fmla="*/ 1475020 w 1475020"/>
                <a:gd name="connsiteY2dup0" fmla="*/ 6866792 h 6866792"/>
                <a:gd name="connsiteX3dup0" fmla="*/ 1202458 w 1475020"/>
                <a:gd name="connsiteY3dup0" fmla="*/ 8792 h 6866792"/>
                <a:gd name="connsiteX4dup0" fmla="*/ 323227 w 1475020"/>
                <a:gd name="connsiteY4dup0" fmla="*/ 0 h 6866792"/>
                <a:gd name="connsiteX0dup0dup1" fmla="*/ 422935 w 1574728"/>
                <a:gd name="connsiteY0dup0dup1" fmla="*/ 0 h 6866792"/>
                <a:gd name="connsiteX1dup0dup1" fmla="*/ 677912 w 1574728"/>
                <a:gd name="connsiteY1dup0dup1" fmla="*/ 6866792 h 6866792"/>
                <a:gd name="connsiteX2dup0dup1" fmla="*/ 1574728 w 1574728"/>
                <a:gd name="connsiteY2dup0dup1" fmla="*/ 6866792 h 6866792"/>
                <a:gd name="connsiteX3dup0dup1" fmla="*/ 1302166 w 1574728"/>
                <a:gd name="connsiteY3dup0dup1" fmla="*/ 8792 h 6866792"/>
                <a:gd name="connsiteX4dup0dup1" fmla="*/ 422935 w 1574728"/>
                <a:gd name="connsiteY4dup0dup1" fmla="*/ 0 h 6866792"/>
                <a:gd name="connsiteX0dup0dup1dup2" fmla="*/ 422935 w 1574728"/>
                <a:gd name="connsiteY0dup0dup1dup2" fmla="*/ 0 h 6866792"/>
                <a:gd name="connsiteX1dup0dup1dup2" fmla="*/ 677912 w 1574728"/>
                <a:gd name="connsiteY1dup0dup1dup2" fmla="*/ 6866792 h 6866792"/>
                <a:gd name="connsiteX2dup0dup1dup2" fmla="*/ 1574728 w 1574728"/>
                <a:gd name="connsiteY2dup0dup1dup2" fmla="*/ 6866792 h 6866792"/>
                <a:gd name="connsiteX3dup0dup1dup2" fmla="*/ 1302166 w 1574728"/>
                <a:gd name="connsiteY3dup0dup1dup2" fmla="*/ 8792 h 6866792"/>
                <a:gd name="connsiteX4dup0dup1dup2" fmla="*/ 422935 w 1574728"/>
                <a:gd name="connsiteY4dup0dup1dup2" fmla="*/ 0 h 6866792"/>
                <a:gd name="connsiteX0dup0dup1dup2dup3" fmla="*/ 422935 w 1574728"/>
                <a:gd name="connsiteY0dup0dup1dup2dup3" fmla="*/ 0 h 6866792"/>
                <a:gd name="connsiteX1dup0dup1dup2dup3" fmla="*/ 677912 w 1574728"/>
                <a:gd name="connsiteY1dup0dup1dup2dup3" fmla="*/ 6866792 h 6866792"/>
                <a:gd name="connsiteX2dup0dup1dup2dup3" fmla="*/ 1574728 w 1574728"/>
                <a:gd name="connsiteY2dup0dup1dup2dup3" fmla="*/ 6866792 h 6866792"/>
                <a:gd name="connsiteX3dup0dup1dup2dup3" fmla="*/ 1302166 w 1574728"/>
                <a:gd name="connsiteY3dup0dup1dup2dup3" fmla="*/ 8792 h 6866792"/>
                <a:gd name="connsiteX4dup0dup1dup2dup3" fmla="*/ 422935 w 1574728"/>
                <a:gd name="connsiteY4dup0dup1dup2dup3" fmla="*/ 0 h 6866792"/>
                <a:gd name="connsiteX0dup0dup1dup2dup3dup4" fmla="*/ 422935 w 1574728"/>
                <a:gd name="connsiteY0dup0dup1dup2dup3dup4" fmla="*/ 0 h 6866792"/>
                <a:gd name="connsiteX1dup0dup1dup2dup3dup4" fmla="*/ 677912 w 1574728"/>
                <a:gd name="connsiteY1dup0dup1dup2dup3dup4" fmla="*/ 6866792 h 6866792"/>
                <a:gd name="connsiteX2dup0dup1dup2dup3dup4" fmla="*/ 1574728 w 1574728"/>
                <a:gd name="connsiteY2dup0dup1dup2dup3dup4" fmla="*/ 6866792 h 6866792"/>
                <a:gd name="connsiteX3dup0dup1dup2dup3dup4" fmla="*/ 1302166 w 1574728"/>
                <a:gd name="connsiteY3dup0dup1dup2dup3dup4" fmla="*/ 8792 h 6866792"/>
                <a:gd name="connsiteX4dup0dup1dup2dup3dup4" fmla="*/ 422935 w 1574728"/>
                <a:gd name="connsiteY4dup0dup1dup2dup3dup4" fmla="*/ 0 h 6866792"/>
                <a:gd name="connsiteX0dup0dup1dup2dup3dup4dup5" fmla="*/ 422935 w 1574728"/>
                <a:gd name="connsiteY0dup0dup1dup2dup3dup4dup5" fmla="*/ 0 h 6866792"/>
                <a:gd name="connsiteX1dup0dup1dup2dup3dup4dup5" fmla="*/ 677912 w 1574728"/>
                <a:gd name="connsiteY1dup0dup1dup2dup3dup4dup5" fmla="*/ 6866792 h 6866792"/>
                <a:gd name="connsiteX2dup0dup1dup2dup3dup4dup5" fmla="*/ 1574728 w 1574728"/>
                <a:gd name="connsiteY2dup0dup1dup2dup3dup4dup5" fmla="*/ 6866792 h 6866792"/>
                <a:gd name="connsiteX3dup0dup1dup2dup3dup4dup5" fmla="*/ 1302166 w 1574728"/>
                <a:gd name="connsiteY3dup0dup1dup2dup3dup4dup5" fmla="*/ 8792 h 6866792"/>
                <a:gd name="connsiteX4dup0dup1dup2dup3dup4dup5" fmla="*/ 422935 w 1574728"/>
                <a:gd name="connsiteY4dup0dup1dup2dup3dup4dup5" fmla="*/ 0 h 6866792"/>
                <a:gd name="connsiteX0dup0dup1dup2dup3dup4dup5dup6" fmla="*/ 422935 w 1574728"/>
                <a:gd name="connsiteY0dup0dup1dup2dup3dup4dup5dup6" fmla="*/ 0 h 6866792"/>
                <a:gd name="connsiteX1dup0dup1dup2dup3dup4dup5dup6" fmla="*/ 677912 w 1574728"/>
                <a:gd name="connsiteY1dup0dup1dup2dup3dup4dup5dup6" fmla="*/ 6866792 h 6866792"/>
                <a:gd name="connsiteX2dup0dup1dup2dup3dup4dup5dup6" fmla="*/ 1574728 w 1574728"/>
                <a:gd name="connsiteY2dup0dup1dup2dup3dup4dup5dup6" fmla="*/ 6866792 h 6866792"/>
                <a:gd name="connsiteX3dup0dup1dup2dup3dup4dup5dup6" fmla="*/ 1302166 w 1574728"/>
                <a:gd name="connsiteY3dup0dup1dup2dup3dup4dup5dup6" fmla="*/ 8792 h 6866792"/>
                <a:gd name="connsiteX4dup0dup1dup2dup3dup4dup5dup6" fmla="*/ 422935 w 1574728"/>
                <a:gd name="connsiteY4dup0dup1dup2dup3dup4dup5dup6" fmla="*/ 0 h 6866792"/>
                <a:gd name="connsiteX0dup0dup1dup2dup3dup4dup5dup6dup7" fmla="*/ 422935 w 1574728"/>
                <a:gd name="connsiteY0dup0dup1dup2dup3dup4dup5dup6dup7" fmla="*/ 0 h 6866792"/>
                <a:gd name="connsiteX1dup0dup1dup2dup3dup4dup5dup6dup7" fmla="*/ 677912 w 1574728"/>
                <a:gd name="connsiteY1dup0dup1dup2dup3dup4dup5dup6dup7" fmla="*/ 6866792 h 6866792"/>
                <a:gd name="connsiteX2dup0dup1dup2dup3dup4dup5dup6dup7" fmla="*/ 1574728 w 1574728"/>
                <a:gd name="connsiteY2dup0dup1dup2dup3dup4dup5dup6dup7" fmla="*/ 6866792 h 6866792"/>
                <a:gd name="connsiteX3dup0dup1dup2dup3dup4dup5dup6dup7" fmla="*/ 1302166 w 1574728"/>
                <a:gd name="connsiteY3dup0dup1dup2dup3dup4dup5dup6dup7" fmla="*/ 8792 h 6866792"/>
                <a:gd name="connsiteX4dup0dup1dup2dup3dup4dup5dup6dup7" fmla="*/ 422935 w 1574728"/>
                <a:gd name="connsiteY4dup0dup1dup2dup3dup4dup5dup6dup7" fmla="*/ 0 h 6866792"/>
                <a:gd name="connsiteX0dup0dup1dup2dup3dup4dup5dup6dup7dup8" fmla="*/ 422935 w 1574728"/>
                <a:gd name="connsiteY0dup0dup1dup2dup3dup4dup5dup6dup7dup8" fmla="*/ 0 h 6866792"/>
                <a:gd name="connsiteX1dup0dup1dup2dup3dup4dup5dup6dup7dup8" fmla="*/ 677912 w 1574728"/>
                <a:gd name="connsiteY1dup0dup1dup2dup3dup4dup5dup6dup7dup8" fmla="*/ 6866792 h 6866792"/>
                <a:gd name="connsiteX2dup0dup1dup2dup3dup4dup5dup6dup7dup8" fmla="*/ 1574728 w 1574728"/>
                <a:gd name="connsiteY2dup0dup1dup2dup3dup4dup5dup6dup7dup8" fmla="*/ 6866792 h 6866792"/>
                <a:gd name="connsiteX3dup0dup1dup2dup3dup4dup5dup6dup7dup8" fmla="*/ 1302166 w 1574728"/>
                <a:gd name="connsiteY3dup0dup1dup2dup3dup4dup5dup6dup7dup8" fmla="*/ 8792 h 6866792"/>
                <a:gd name="connsiteX4dup0dup1dup2dup3dup4dup5dup6dup7dup8" fmla="*/ 422935 w 1574728"/>
                <a:gd name="connsiteY4dup0dup1dup2dup3dup4dup5dup6dup7dup8" fmla="*/ 0 h 6866792"/>
                <a:gd name="connsiteX0dup0dup1dup2dup3dup4dup5dup6dup7dup8dup9" fmla="*/ 422935 w 1574728"/>
                <a:gd name="connsiteY0dup0dup1dup2dup3dup4dup5dup6dup7dup8dup9" fmla="*/ 68845 h 6935637"/>
                <a:gd name="connsiteX1dup0dup1dup2dup3dup4dup5dup6dup7dup8dup9" fmla="*/ 677912 w 1574728"/>
                <a:gd name="connsiteY1dup0dup1dup2dup3dup4dup5dup6dup7dup8dup9" fmla="*/ 6935637 h 6935637"/>
                <a:gd name="connsiteX2dup0dup1dup2dup3dup4dup5dup6dup7dup8dup9" fmla="*/ 1574728 w 1574728"/>
                <a:gd name="connsiteY2dup0dup1dup2dup3dup4dup5dup6dup7dup8dup9" fmla="*/ 6935637 h 6935637"/>
                <a:gd name="connsiteX3dup0dup1dup2dup3dup4dup5dup6dup7dup8dup9" fmla="*/ 1336672 w 1574728"/>
                <a:gd name="connsiteY3dup0dup1dup2dup3dup4dup5dup6dup7dup8dup9" fmla="*/ 0 h 6935637"/>
                <a:gd name="connsiteX4dup0dup1dup2dup3dup4dup5dup6dup7dup8dup9" fmla="*/ 422935 w 1574728"/>
                <a:gd name="connsiteY4dup0dup1dup2dup3dup4dup5dup6dup7dup8dup9" fmla="*/ 68845 h 6935637"/>
                <a:gd name="connsiteX0dup0dup1dup2dup3dup4dup5dup6dup7dup8dup9dup10" fmla="*/ 428371 w 1562911"/>
                <a:gd name="connsiteY0dup0dup1dup2dup3dup4dup5dup6dup7dup8dup9dup10" fmla="*/ 34340 h 6935637"/>
                <a:gd name="connsiteX1dup0dup1dup2dup3dup4dup5dup6dup7dup8dup9dup10" fmla="*/ 666095 w 1562911"/>
                <a:gd name="connsiteY1dup0dup1dup2dup3dup4dup5dup6dup7dup8dup9dup10" fmla="*/ 6935637 h 6935637"/>
                <a:gd name="connsiteX2dup0dup1dup2dup3dup4dup5dup6dup7dup8dup9dup10" fmla="*/ 1562911 w 1562911"/>
                <a:gd name="connsiteY2dup0dup1dup2dup3dup4dup5dup6dup7dup8dup9dup10" fmla="*/ 6935637 h 6935637"/>
                <a:gd name="connsiteX3dup0dup1dup2dup3dup4dup5dup6dup7dup8dup9dup10" fmla="*/ 1324855 w 1562911"/>
                <a:gd name="connsiteY3dup0dup1dup2dup3dup4dup5dup6dup7dup8dup9dup10" fmla="*/ 0 h 6935637"/>
                <a:gd name="connsiteX4dup0dup1dup2dup3dup4dup5dup6dup7dup8dup9dup10" fmla="*/ 428371 w 1562911"/>
                <a:gd name="connsiteY4dup0dup1dup2dup3dup4dup5dup6dup7dup8dup9dup10" fmla="*/ 34340 h 6935637"/>
                <a:gd name="connsiteX0dup0dup1dup2dup3dup4dup5dup6dup7dup8dup9dup10dup11" fmla="*/ 428371 w 1562911"/>
                <a:gd name="connsiteY0dup0dup1dup2dup3dup4dup5dup6dup7dup8dup9dup10dup11" fmla="*/ 0 h 6901297"/>
                <a:gd name="connsiteX1dup0dup1dup2dup3dup4dup5dup6dup7dup8dup9dup10dup11" fmla="*/ 666095 w 1562911"/>
                <a:gd name="connsiteY1dup0dup1dup2dup3dup4dup5dup6dup7dup8dup9dup10dup11" fmla="*/ 6901297 h 6901297"/>
                <a:gd name="connsiteX2dup0dup1dup2dup3dup4dup5dup6dup7dup8dup9dup10dup11" fmla="*/ 1562911 w 1562911"/>
                <a:gd name="connsiteY2dup0dup1dup2dup3dup4dup5dup6dup7dup8dup9dup10dup11" fmla="*/ 6901297 h 6901297"/>
                <a:gd name="connsiteX3dup0dup1dup2dup3dup4dup5dup6dup7dup8dup9dup10dup11" fmla="*/ 1316229 w 1562911"/>
                <a:gd name="connsiteY3dup0dup1dup2dup3dup4dup5dup6dup7dup8dup9dup10dup11" fmla="*/ 166 h 6901297"/>
                <a:gd name="connsiteX4dup0dup1dup2dup3dup4dup5dup6dup7dup8dup9dup10dup11" fmla="*/ 428371 w 1562911"/>
                <a:gd name="connsiteY4dup0dup1dup2dup3dup4dup5dup6dup7dup8dup9dup10dup11" fmla="*/ 0 h 6901297"/>
              </a:gdLst>
              <a:ahLst/>
              <a:cxnLst>
                <a:cxn ang="0">
                  <a:pos x="connsiteX0dup0dup1dup2dup3dup4dup5dup6dup7dup8dup9dup10dup11" y="connsiteY0dup0dup1dup2dup3dup4dup5dup6dup7dup8dup9dup10dup11"/>
                </a:cxn>
                <a:cxn ang="0">
                  <a:pos x="connsiteX1dup0dup1dup2dup3dup4dup5dup6dup7dup8dup9dup10dup11" y="connsiteY1dup0dup1dup2dup3dup4dup5dup6dup7dup8dup9dup10dup11"/>
                </a:cxn>
                <a:cxn ang="0">
                  <a:pos x="connsiteX2dup0dup1dup2dup3dup4dup5dup6dup7dup8dup9dup10dup11" y="connsiteY2dup0dup1dup2dup3dup4dup5dup6dup7dup8dup9dup10dup11"/>
                </a:cxn>
                <a:cxn ang="0">
                  <a:pos x="connsiteX3dup0dup1dup2dup3dup4dup5dup6dup7dup8dup9dup10dup11" y="connsiteY3dup0dup1dup2dup3dup4dup5dup6dup7dup8dup9dup10dup11"/>
                </a:cxn>
                <a:cxn ang="0">
                  <a:pos x="connsiteX4dup0dup1dup2dup3dup4dup5dup6dup7dup8dup9dup10dup11" y="connsiteY4dup0dup1dup2dup3dup4dup5dup6dup7dup8dup9dup10dup11"/>
                </a:cxn>
              </a:cxnLst>
              <a:rect l="l" t="t" r="r" b="b"/>
              <a:pathLst>
                <a:path w="1562911" h="6901296">
                  <a:moveTo>
                    <a:pt x="428371" y="0"/>
                  </a:moveTo>
                  <a:cubicBezTo>
                    <a:pt x="-392244" y="1998785"/>
                    <a:pt x="123903" y="4858550"/>
                    <a:pt x="666095" y="6901297"/>
                  </a:cubicBezTo>
                  <a:lnTo>
                    <a:pt x="1562911" y="6901297"/>
                  </a:lnTo>
                  <a:cubicBezTo>
                    <a:pt x="891765" y="4703219"/>
                    <a:pt x="457514" y="2233412"/>
                    <a:pt x="1316229" y="166"/>
                  </a:cubicBezTo>
                  <a:lnTo>
                    <a:pt x="428371" y="0"/>
                  </a:lnTo>
                  <a:close/>
                </a:path>
              </a:pathLst>
            </a:custGeom>
            <a:solidFill>
              <a:srgbClr val="E5007D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8100392" y="668215"/>
              <a:ext cx="1520803" cy="6189785"/>
            </a:xfrm>
            <a:custGeom>
              <a:avLst/>
              <a:gdLst>
                <a:gd name="connsiteX0" fmla="*/ 1415562 w 1424354"/>
                <a:gd name="connsiteY0" fmla="*/ 0 h 6189785"/>
                <a:gd name="connsiteX1" fmla="*/ 0 w 1424354"/>
                <a:gd name="connsiteY1" fmla="*/ 6189785 h 6189785"/>
                <a:gd name="connsiteX2" fmla="*/ 685800 w 1424354"/>
                <a:gd name="connsiteY2" fmla="*/ 6189785 h 6189785"/>
                <a:gd name="connsiteX3" fmla="*/ 1424354 w 1424354"/>
                <a:gd name="connsiteY3" fmla="*/ 298939 h 6189785"/>
                <a:gd name="connsiteX4" fmla="*/ 1415562 w 1424354"/>
                <a:gd name="connsiteY4" fmla="*/ 0 h 6189785"/>
                <a:gd name="connsiteX0dup0" fmla="*/ 1415562 w 1424354"/>
                <a:gd name="connsiteY0dup0" fmla="*/ 0 h 6189785"/>
                <a:gd name="connsiteX1dup0" fmla="*/ 0 w 1424354"/>
                <a:gd name="connsiteY1dup0" fmla="*/ 6189785 h 6189785"/>
                <a:gd name="connsiteX2dup0" fmla="*/ 685800 w 1424354"/>
                <a:gd name="connsiteY2dup0" fmla="*/ 6189785 h 6189785"/>
                <a:gd name="connsiteX3dup0" fmla="*/ 1424354 w 1424354"/>
                <a:gd name="connsiteY3dup0" fmla="*/ 298939 h 6189785"/>
                <a:gd name="connsiteX4dup0" fmla="*/ 1415562 w 1424354"/>
                <a:gd name="connsiteY4dup0" fmla="*/ 0 h 6189785"/>
                <a:gd name="connsiteX0dup0dup1" fmla="*/ 1415562 w 1424354"/>
                <a:gd name="connsiteY0dup0dup1" fmla="*/ 0 h 6189785"/>
                <a:gd name="connsiteX1dup0dup1" fmla="*/ 0 w 1424354"/>
                <a:gd name="connsiteY1dup0dup1" fmla="*/ 6189785 h 6189785"/>
                <a:gd name="connsiteX2dup0dup1" fmla="*/ 685800 w 1424354"/>
                <a:gd name="connsiteY2dup0dup1" fmla="*/ 6189785 h 6189785"/>
                <a:gd name="connsiteX3dup0dup1" fmla="*/ 1424354 w 1424354"/>
                <a:gd name="connsiteY3dup0dup1" fmla="*/ 298939 h 6189785"/>
                <a:gd name="connsiteX4dup0dup1" fmla="*/ 1415562 w 1424354"/>
                <a:gd name="connsiteY4dup0dup1" fmla="*/ 0 h 6189785"/>
                <a:gd name="connsiteX0dup0dup1dup2" fmla="*/ 1415562 w 1424354"/>
                <a:gd name="connsiteY0dup0dup1dup2" fmla="*/ 0 h 6189785"/>
                <a:gd name="connsiteX1dup0dup1dup2" fmla="*/ 0 w 1424354"/>
                <a:gd name="connsiteY1dup0dup1dup2" fmla="*/ 6189785 h 6189785"/>
                <a:gd name="connsiteX2dup0dup1dup2" fmla="*/ 685800 w 1424354"/>
                <a:gd name="connsiteY2dup0dup1dup2" fmla="*/ 6189785 h 6189785"/>
                <a:gd name="connsiteX3dup0dup1dup2" fmla="*/ 1424354 w 1424354"/>
                <a:gd name="connsiteY3dup0dup1dup2" fmla="*/ 298939 h 6189785"/>
                <a:gd name="connsiteX4dup0dup1dup2" fmla="*/ 1415562 w 1424354"/>
                <a:gd name="connsiteY4dup0dup1dup2" fmla="*/ 0 h 6189785"/>
                <a:gd name="connsiteX0dup0dup1dup2dup3" fmla="*/ 1415562 w 1424354"/>
                <a:gd name="connsiteY0dup0dup1dup2dup3" fmla="*/ 0 h 6189785"/>
                <a:gd name="connsiteX1dup0dup1dup2dup3" fmla="*/ 0 w 1424354"/>
                <a:gd name="connsiteY1dup0dup1dup2dup3" fmla="*/ 6189785 h 6189785"/>
                <a:gd name="connsiteX2dup0dup1dup2dup3" fmla="*/ 685800 w 1424354"/>
                <a:gd name="connsiteY2dup0dup1dup2dup3" fmla="*/ 6189785 h 6189785"/>
                <a:gd name="connsiteX3dup0dup1dup2dup3" fmla="*/ 1424354 w 1424354"/>
                <a:gd name="connsiteY3dup0dup1dup2dup3" fmla="*/ 298939 h 6189785"/>
                <a:gd name="connsiteX4dup0dup1dup2dup3" fmla="*/ 1415562 w 1424354"/>
                <a:gd name="connsiteY4dup0dup1dup2dup3" fmla="*/ 0 h 6189785"/>
                <a:gd name="connsiteX0dup0dup1dup2dup3dup4" fmla="*/ 1415562 w 1424354"/>
                <a:gd name="connsiteY0dup0dup1dup2dup3dup4" fmla="*/ 0 h 6189785"/>
                <a:gd name="connsiteX1dup0dup1dup2dup3dup4" fmla="*/ 0 w 1424354"/>
                <a:gd name="connsiteY1dup0dup1dup2dup3dup4" fmla="*/ 6189785 h 6189785"/>
                <a:gd name="connsiteX2dup0dup1dup2dup3dup4" fmla="*/ 685800 w 1424354"/>
                <a:gd name="connsiteY2dup0dup1dup2dup3dup4" fmla="*/ 6189785 h 6189785"/>
                <a:gd name="connsiteX3dup0dup1dup2dup3dup4" fmla="*/ 1424354 w 1424354"/>
                <a:gd name="connsiteY3dup0dup1dup2dup3dup4" fmla="*/ 298939 h 6189785"/>
                <a:gd name="connsiteX4dup0dup1dup2dup3dup4" fmla="*/ 1415562 w 1424354"/>
                <a:gd name="connsiteY4dup0dup1dup2dup3dup4" fmla="*/ 0 h 6189785"/>
                <a:gd name="connsiteX0dup0dup1dup2dup3dup4dup5" fmla="*/ 1415562 w 1424354"/>
                <a:gd name="connsiteY0dup0dup1dup2dup3dup4dup5" fmla="*/ 0 h 6189785"/>
                <a:gd name="connsiteX1dup0dup1dup2dup3dup4dup5" fmla="*/ 0 w 1424354"/>
                <a:gd name="connsiteY1dup0dup1dup2dup3dup4dup5" fmla="*/ 6189785 h 6189785"/>
                <a:gd name="connsiteX2dup0dup1dup2dup3dup4dup5" fmla="*/ 685800 w 1424354"/>
                <a:gd name="connsiteY2dup0dup1dup2dup3dup4dup5" fmla="*/ 6189785 h 6189785"/>
                <a:gd name="connsiteX3dup0dup1dup2dup3dup4dup5" fmla="*/ 1424354 w 1424354"/>
                <a:gd name="connsiteY3dup0dup1dup2dup3dup4dup5" fmla="*/ 298939 h 6189785"/>
                <a:gd name="connsiteX4dup0dup1dup2dup3dup4dup5" fmla="*/ 1415562 w 1424354"/>
                <a:gd name="connsiteY4dup0dup1dup2dup3dup4dup5" fmla="*/ 0 h 6189785"/>
                <a:gd name="connsiteX0dup0dup1dup2dup3dup4dup5dup6" fmla="*/ 1415562 w 1424354"/>
                <a:gd name="connsiteY0dup0dup1dup2dup3dup4dup5dup6" fmla="*/ 0 h 6189785"/>
                <a:gd name="connsiteX1dup0dup1dup2dup3dup4dup5dup6" fmla="*/ 0 w 1424354"/>
                <a:gd name="connsiteY1dup0dup1dup2dup3dup4dup5dup6" fmla="*/ 6189785 h 6189785"/>
                <a:gd name="connsiteX2dup0dup1dup2dup3dup4dup5dup6" fmla="*/ 685800 w 1424354"/>
                <a:gd name="connsiteY2dup0dup1dup2dup3dup4dup5dup6" fmla="*/ 6189785 h 6189785"/>
                <a:gd name="connsiteX3dup0dup1dup2dup3dup4dup5dup6" fmla="*/ 1424354 w 1424354"/>
                <a:gd name="connsiteY3dup0dup1dup2dup3dup4dup5dup6" fmla="*/ 298939 h 6189785"/>
                <a:gd name="connsiteX4dup0dup1dup2dup3dup4dup5dup6" fmla="*/ 1415562 w 1424354"/>
                <a:gd name="connsiteY4dup0dup1dup2dup3dup4dup5dup6" fmla="*/ 0 h 6189785"/>
                <a:gd name="connsiteX0dup0dup1dup2dup3dup4dup5dup6dup7" fmla="*/ 1445614 w 1454406"/>
                <a:gd name="connsiteY0dup0dup1dup2dup3dup4dup5dup6dup7" fmla="*/ 0 h 6189785"/>
                <a:gd name="connsiteX1dup0dup1dup2dup3dup4dup5dup6dup7" fmla="*/ 30052 w 1454406"/>
                <a:gd name="connsiteY1dup0dup1dup2dup3dup4dup5dup6dup7" fmla="*/ 6189785 h 6189785"/>
                <a:gd name="connsiteX2dup0dup1dup2dup3dup4dup5dup6dup7" fmla="*/ 715852 w 1454406"/>
                <a:gd name="connsiteY2dup0dup1dup2dup3dup4dup5dup6dup7" fmla="*/ 6189785 h 6189785"/>
                <a:gd name="connsiteX3dup0dup1dup2dup3dup4dup5dup6dup7" fmla="*/ 1454406 w 1454406"/>
                <a:gd name="connsiteY3dup0dup1dup2dup3dup4dup5dup6dup7" fmla="*/ 298939 h 6189785"/>
                <a:gd name="connsiteX4dup0dup1dup2dup3dup4dup5dup6dup7" fmla="*/ 1445614 w 1454406"/>
                <a:gd name="connsiteY4dup0dup1dup2dup3dup4dup5dup6dup7" fmla="*/ 0 h 6189785"/>
                <a:gd name="connsiteX0dup0dup1dup2dup3dup4dup5dup6dup7dup8" fmla="*/ 1447500 w 1456292"/>
                <a:gd name="connsiteY0dup0dup1dup2dup3dup4dup5dup6dup7dup8" fmla="*/ 0 h 6189785"/>
                <a:gd name="connsiteX1dup0dup1dup2dup3dup4dup5dup6dup7dup8" fmla="*/ 31938 w 1456292"/>
                <a:gd name="connsiteY1dup0dup1dup2dup3dup4dup5dup6dup7dup8" fmla="*/ 6189785 h 6189785"/>
                <a:gd name="connsiteX2dup0dup1dup2dup3dup4dup5dup6dup7dup8" fmla="*/ 717738 w 1456292"/>
                <a:gd name="connsiteY2dup0dup1dup2dup3dup4dup5dup6dup7dup8" fmla="*/ 6189785 h 6189785"/>
                <a:gd name="connsiteX3dup0dup1dup2dup3dup4dup5dup6dup7dup8" fmla="*/ 1456292 w 1456292"/>
                <a:gd name="connsiteY3dup0dup1dup2dup3dup4dup5dup6dup7dup8" fmla="*/ 298939 h 6189785"/>
                <a:gd name="connsiteX4dup0dup1dup2dup3dup4dup5dup6dup7dup8" fmla="*/ 1447500 w 1456292"/>
                <a:gd name="connsiteY4dup0dup1dup2dup3dup4dup5dup6dup7dup8" fmla="*/ 0 h 6189785"/>
                <a:gd name="connsiteX0dup0dup1dup2dup3dup4dup5dup6dup7dup8dup9" fmla="*/ 1447500 w 1456292"/>
                <a:gd name="connsiteY0dup0dup1dup2dup3dup4dup5dup6dup7dup8dup9" fmla="*/ 0 h 6189785"/>
                <a:gd name="connsiteX1dup0dup1dup2dup3dup4dup5dup6dup7dup8dup9" fmla="*/ 31938 w 1456292"/>
                <a:gd name="connsiteY1dup0dup1dup2dup3dup4dup5dup6dup7dup8dup9" fmla="*/ 6189785 h 6189785"/>
                <a:gd name="connsiteX2dup0dup1dup2dup3dup4dup5dup6dup7dup8dup9" fmla="*/ 717738 w 1456292"/>
                <a:gd name="connsiteY2dup0dup1dup2dup3dup4dup5dup6dup7dup8dup9" fmla="*/ 6189785 h 6189785"/>
                <a:gd name="connsiteX3dup0dup1dup2dup3dup4dup5dup6dup7dup8dup9" fmla="*/ 1456292 w 1456292"/>
                <a:gd name="connsiteY3dup0dup1dup2dup3dup4dup5dup6dup7dup8dup9" fmla="*/ 298939 h 6189785"/>
                <a:gd name="connsiteX4dup0dup1dup2dup3dup4dup5dup6dup7dup8dup9" fmla="*/ 1447500 w 1456292"/>
                <a:gd name="connsiteY4dup0dup1dup2dup3dup4dup5dup6dup7dup8dup9" fmla="*/ 0 h 6189785"/>
                <a:gd name="connsiteX0dup0dup1dup2dup3dup4dup5dup6dup7dup8dup9dup10" fmla="*/ 1447500 w 1456292"/>
                <a:gd name="connsiteY0dup0dup1dup2dup3dup4dup5dup6dup7dup8dup9dup10" fmla="*/ 0 h 6189785"/>
                <a:gd name="connsiteX1dup0dup1dup2dup3dup4dup5dup6dup7dup8dup9dup10" fmla="*/ 31938 w 1456292"/>
                <a:gd name="connsiteY1dup0dup1dup2dup3dup4dup5dup6dup7dup8dup9dup10" fmla="*/ 6189785 h 6189785"/>
                <a:gd name="connsiteX2dup0dup1dup2dup3dup4dup5dup6dup7dup8dup9dup10" fmla="*/ 717738 w 1456292"/>
                <a:gd name="connsiteY2dup0dup1dup2dup3dup4dup5dup6dup7dup8dup9dup10" fmla="*/ 6189785 h 6189785"/>
                <a:gd name="connsiteX3dup0dup1dup2dup3dup4dup5dup6dup7dup8dup9dup10" fmla="*/ 1456292 w 1456292"/>
                <a:gd name="connsiteY3dup0dup1dup2dup3dup4dup5dup6dup7dup8dup9dup10" fmla="*/ 298939 h 6189785"/>
                <a:gd name="connsiteX4dup0dup1dup2dup3dup4dup5dup6dup7dup8dup9dup10" fmla="*/ 1447500 w 1456292"/>
                <a:gd name="connsiteY4dup0dup1dup2dup3dup4dup5dup6dup7dup8dup9dup10" fmla="*/ 0 h 6189785"/>
                <a:gd name="connsiteX0dup0dup1dup2dup3dup4dup5dup6dup7dup8dup9dup10dup11" fmla="*/ 1447500 w 1473877"/>
                <a:gd name="connsiteY0dup0dup1dup2dup3dup4dup5dup6dup7dup8dup9dup10dup11" fmla="*/ 0 h 6189785"/>
                <a:gd name="connsiteX1dup0dup1dup2dup3dup4dup5dup6dup7dup8dup9dup10dup11" fmla="*/ 31938 w 1473877"/>
                <a:gd name="connsiteY1dup0dup1dup2dup3dup4dup5dup6dup7dup8dup9dup10dup11" fmla="*/ 6189785 h 6189785"/>
                <a:gd name="connsiteX2dup0dup1dup2dup3dup4dup5dup6dup7dup8dup9dup10dup11" fmla="*/ 717738 w 1473877"/>
                <a:gd name="connsiteY2dup0dup1dup2dup3dup4dup5dup6dup7dup8dup9dup10dup11" fmla="*/ 6189785 h 6189785"/>
                <a:gd name="connsiteX3dup0dup1dup2dup3dup4dup5dup6dup7dup8dup9dup10dup11" fmla="*/ 1473877 w 1473877"/>
                <a:gd name="connsiteY3dup0dup1dup2dup3dup4dup5dup6dup7dup8dup9dup10dup11" fmla="*/ 501162 h 6189785"/>
                <a:gd name="connsiteX4dup0dup1dup2dup3dup4dup5dup6dup7dup8dup9dup10dup11" fmla="*/ 1447500 w 1473877"/>
                <a:gd name="connsiteY4dup0dup1dup2dup3dup4dup5dup6dup7dup8dup9dup10dup11" fmla="*/ 0 h 6189785"/>
                <a:gd name="connsiteX0dup0dup1dup2dup3dup4dup5dup6dup7dup8dup9dup10dup11dup12" fmla="*/ 1447500 w 1456292"/>
                <a:gd name="connsiteY0dup0dup1dup2dup3dup4dup5dup6dup7dup8dup9dup10dup11dup12" fmla="*/ 0 h 6189785"/>
                <a:gd name="connsiteX1dup0dup1dup2dup3dup4dup5dup6dup7dup8dup9dup10dup11dup12" fmla="*/ 31938 w 1456292"/>
                <a:gd name="connsiteY1dup0dup1dup2dup3dup4dup5dup6dup7dup8dup9dup10dup11dup12" fmla="*/ 6189785 h 6189785"/>
                <a:gd name="connsiteX2dup0dup1dup2dup3dup4dup5dup6dup7dup8dup9dup10dup11dup12" fmla="*/ 717738 w 1456292"/>
                <a:gd name="connsiteY2dup0dup1dup2dup3dup4dup5dup6dup7dup8dup9dup10dup11dup12" fmla="*/ 6189785 h 6189785"/>
                <a:gd name="connsiteX3dup0dup1dup2dup3dup4dup5dup6dup7dup8dup9dup10dup11dup12" fmla="*/ 1456292 w 1456292"/>
                <a:gd name="connsiteY3dup0dup1dup2dup3dup4dup5dup6dup7dup8dup9dup10dup11dup12" fmla="*/ 624255 h 6189785"/>
                <a:gd name="connsiteX4dup0dup1dup2dup3dup4dup5dup6dup7dup8dup9dup10dup11dup12" fmla="*/ 1447500 w 1456292"/>
                <a:gd name="connsiteY4dup0dup1dup2dup3dup4dup5dup6dup7dup8dup9dup10dup11dup12" fmla="*/ 0 h 6189785"/>
                <a:gd name="connsiteX0dup0dup1dup2dup3dup4dup5dup6dup7dup8dup9dup10dup11dup12dup13" fmla="*/ 1488238 w 1497030"/>
                <a:gd name="connsiteY0dup0dup1dup2dup3dup4dup5dup6dup7dup8dup9dup10dup11dup12dup13" fmla="*/ 0 h 6189785"/>
                <a:gd name="connsiteX1dup0dup1dup2dup3dup4dup5dup6dup7dup8dup9dup10dup11dup12dup13" fmla="*/ 72676 w 1497030"/>
                <a:gd name="connsiteY1dup0dup1dup2dup3dup4dup5dup6dup7dup8dup9dup10dup11dup12dup13" fmla="*/ 6189785 h 6189785"/>
                <a:gd name="connsiteX2dup0dup1dup2dup3dup4dup5dup6dup7dup8dup9dup10dup11dup12dup13" fmla="*/ 758476 w 1497030"/>
                <a:gd name="connsiteY2dup0dup1dup2dup3dup4dup5dup6dup7dup8dup9dup10dup11dup12dup13" fmla="*/ 6189785 h 6189785"/>
                <a:gd name="connsiteX3dup0dup1dup2dup3dup4dup5dup6dup7dup8dup9dup10dup11dup12dup13" fmla="*/ 1497030 w 1497030"/>
                <a:gd name="connsiteY3dup0dup1dup2dup3dup4dup5dup6dup7dup8dup9dup10dup11dup12dup13" fmla="*/ 624255 h 6189785"/>
                <a:gd name="connsiteX4dup0dup1dup2dup3dup4dup5dup6dup7dup8dup9dup10dup11dup12dup13" fmla="*/ 1488238 w 1497030"/>
                <a:gd name="connsiteY4dup0dup1dup2dup3dup4dup5dup6dup7dup8dup9dup10dup11dup12dup13" fmla="*/ 0 h 6189785"/>
                <a:gd name="connsiteX0dup0dup1dup2dup3dup4dup5dup6dup7dup8dup9dup10dup11dup12dup13dup14" fmla="*/ 1488238 w 1497030"/>
                <a:gd name="connsiteY0dup0dup1dup2dup3dup4dup5dup6dup7dup8dup9dup10dup11dup12dup13dup14" fmla="*/ 0 h 6189785"/>
                <a:gd name="connsiteX1dup0dup1dup2dup3dup4dup5dup6dup7dup8dup9dup10dup11dup12dup13dup14" fmla="*/ 72676 w 1497030"/>
                <a:gd name="connsiteY1dup0dup1dup2dup3dup4dup5dup6dup7dup8dup9dup10dup11dup12dup13dup14" fmla="*/ 6189785 h 6189785"/>
                <a:gd name="connsiteX2dup0dup1dup2dup3dup4dup5dup6dup7dup8dup9dup10dup11dup12dup13dup14" fmla="*/ 758476 w 1497030"/>
                <a:gd name="connsiteY2dup0dup1dup2dup3dup4dup5dup6dup7dup8dup9dup10dup11dup12dup13dup14" fmla="*/ 6189785 h 6189785"/>
                <a:gd name="connsiteX3dup0dup1dup2dup3dup4dup5dup6dup7dup8dup9dup10dup11dup12dup13dup14" fmla="*/ 1497030 w 1497030"/>
                <a:gd name="connsiteY3dup0dup1dup2dup3dup4dup5dup6dup7dup8dup9dup10dup11dup12dup13dup14" fmla="*/ 624255 h 6189785"/>
                <a:gd name="connsiteX4dup0dup1dup2dup3dup4dup5dup6dup7dup8dup9dup10dup11dup12dup13dup14" fmla="*/ 1488238 w 1497030"/>
                <a:gd name="connsiteY4dup0dup1dup2dup3dup4dup5dup6dup7dup8dup9dup10dup11dup12dup13dup14" fmla="*/ 0 h 6189785"/>
                <a:gd name="connsiteX0dup0dup1dup2dup3dup4dup5dup6dup7dup8dup9dup10dup11dup12dup13dup14dup15" fmla="*/ 1490776 w 1499568"/>
                <a:gd name="connsiteY0dup0dup1dup2dup3dup4dup5dup6dup7dup8dup9dup10dup11dup12dup13dup14dup15" fmla="*/ 0 h 6189785"/>
                <a:gd name="connsiteX1dup0dup1dup2dup3dup4dup5dup6dup7dup8dup9dup10dup11dup12dup13dup14dup15" fmla="*/ 75214 w 1499568"/>
                <a:gd name="connsiteY1dup0dup1dup2dup3dup4dup5dup6dup7dup8dup9dup10dup11dup12dup13dup14dup15" fmla="*/ 6189785 h 6189785"/>
                <a:gd name="connsiteX2dup0dup1dup2dup3dup4dup5dup6dup7dup8dup9dup10dup11dup12dup13dup14dup15" fmla="*/ 761014 w 1499568"/>
                <a:gd name="connsiteY2dup0dup1dup2dup3dup4dup5dup6dup7dup8dup9dup10dup11dup12dup13dup14dup15" fmla="*/ 6189785 h 6189785"/>
                <a:gd name="connsiteX3dup0dup1dup2dup3dup4dup5dup6dup7dup8dup9dup10dup11dup12dup13dup14dup15" fmla="*/ 1499568 w 1499568"/>
                <a:gd name="connsiteY3dup0dup1dup2dup3dup4dup5dup6dup7dup8dup9dup10dup11dup12dup13dup14dup15" fmla="*/ 624255 h 6189785"/>
                <a:gd name="connsiteX4dup0dup1dup2dup3dup4dup5dup6dup7dup8dup9dup10dup11dup12dup13dup14dup15" fmla="*/ 1490776 w 1499568"/>
                <a:gd name="connsiteY4dup0dup1dup2dup3dup4dup5dup6dup7dup8dup9dup10dup11dup12dup13dup14dup15" fmla="*/ 0 h 6189785"/>
                <a:gd name="connsiteX0dup0dup1dup2dup3dup4dup5dup6dup7dup8dup9dup10dup11dup12dup13dup14dup15dup16" fmla="*/ 1490776 w 1710584"/>
                <a:gd name="connsiteY0dup0dup1dup2dup3dup4dup5dup6dup7dup8dup9dup10dup11dup12dup13dup14dup15dup16" fmla="*/ 0 h 6189785"/>
                <a:gd name="connsiteX1dup0dup1dup2dup3dup4dup5dup6dup7dup8dup9dup10dup11dup12dup13dup14dup15dup16" fmla="*/ 75214 w 1710584"/>
                <a:gd name="connsiteY1dup0dup1dup2dup3dup4dup5dup6dup7dup8dup9dup10dup11dup12dup13dup14dup15dup16" fmla="*/ 6189785 h 6189785"/>
                <a:gd name="connsiteX2dup0dup1dup2dup3dup4dup5dup6dup7dup8dup9dup10dup11dup12dup13dup14dup15dup16" fmla="*/ 761014 w 1710584"/>
                <a:gd name="connsiteY2dup0dup1dup2dup3dup4dup5dup6dup7dup8dup9dup10dup11dup12dup13dup14dup15dup16" fmla="*/ 6189785 h 6189785"/>
                <a:gd name="connsiteX3dup0dup1dup2dup3dup4dup5dup6dup7dup8dup9dup10dup11dup12dup13dup14dup15dup16" fmla="*/ 1710584 w 1710584"/>
                <a:gd name="connsiteY3dup0dup1dup2dup3dup4dup5dup6dup7dup8dup9dup10dup11dup12dup13dup14dup15dup16" fmla="*/ 650632 h 6189785"/>
                <a:gd name="connsiteX4dup0dup1dup2dup3dup4dup5dup6dup7dup8dup9dup10dup11dup12dup13dup14dup15dup16" fmla="*/ 1490776 w 1710584"/>
                <a:gd name="connsiteY4dup0dup1dup2dup3dup4dup5dup6dup7dup8dup9dup10dup11dup12dup13dup14dup15dup16" fmla="*/ 0 h 6189785"/>
                <a:gd name="connsiteX0dup0dup1dup2dup3dup4dup5dup6dup7dup8dup9dup10dup11dup12dup13dup14dup15dup16dup17" fmla="*/ 1490776 w 1710584"/>
                <a:gd name="connsiteY0dup0dup1dup2dup3dup4dup5dup6dup7dup8dup9dup10dup11dup12dup13dup14dup15dup16dup17" fmla="*/ 0 h 6189785"/>
                <a:gd name="connsiteX1dup0dup1dup2dup3dup4dup5dup6dup7dup8dup9dup10dup11dup12dup13dup14dup15dup16dup17" fmla="*/ 75214 w 1710584"/>
                <a:gd name="connsiteY1dup0dup1dup2dup3dup4dup5dup6dup7dup8dup9dup10dup11dup12dup13dup14dup15dup16dup17" fmla="*/ 6189785 h 6189785"/>
                <a:gd name="connsiteX2dup0dup1dup2dup3dup4dup5dup6dup7dup8dup9dup10dup11dup12dup13dup14dup15dup16dup17" fmla="*/ 761014 w 1710584"/>
                <a:gd name="connsiteY2dup0dup1dup2dup3dup4dup5dup6dup7dup8dup9dup10dup11dup12dup13dup14dup15dup16dup17" fmla="*/ 6189785 h 6189785"/>
                <a:gd name="connsiteX3dup0dup1dup2dup3dup4dup5dup6dup7dup8dup9dup10dup11dup12dup13dup14dup15dup16dup17" fmla="*/ 1710584 w 1710584"/>
                <a:gd name="connsiteY3dup0dup1dup2dup3dup4dup5dup6dup7dup8dup9dup10dup11dup12dup13dup14dup15dup16dup17" fmla="*/ 650632 h 6189785"/>
                <a:gd name="connsiteX4dup0dup1dup2dup3dup4dup5dup6dup7dup8dup9dup10dup11dup12dup13dup14dup15dup16dup17" fmla="*/ 1490776 w 1710584"/>
                <a:gd name="connsiteY4dup0dup1dup2dup3dup4dup5dup6dup7dup8dup9dup10dup11dup12dup13dup14dup15dup16dup17" fmla="*/ 0 h 6189785"/>
                <a:gd name="connsiteX0dup0dup1dup2dup3dup4dup5dup6dup7dup8dup9dup10dup11dup12dup13dup14dup15dup16dup17dup18" fmla="*/ 1490776 w 1520803"/>
                <a:gd name="connsiteY0dup0dup1dup2dup3dup4dup5dup6dup7dup8dup9dup10dup11dup12dup13dup14dup15dup16dup17dup18" fmla="*/ 0 h 6189785"/>
                <a:gd name="connsiteX1dup0dup1dup2dup3dup4dup5dup6dup7dup8dup9dup10dup11dup12dup13dup14dup15dup16dup17dup18" fmla="*/ 75214 w 1520803"/>
                <a:gd name="connsiteY1dup0dup1dup2dup3dup4dup5dup6dup7dup8dup9dup10dup11dup12dup13dup14dup15dup16dup17dup18" fmla="*/ 6189785 h 6189785"/>
                <a:gd name="connsiteX2dup0dup1dup2dup3dup4dup5dup6dup7dup8dup9dup10dup11dup12dup13dup14dup15dup16dup17dup18" fmla="*/ 761014 w 1520803"/>
                <a:gd name="connsiteY2dup0dup1dup2dup3dup4dup5dup6dup7dup8dup9dup10dup11dup12dup13dup14dup15dup16dup17dup18" fmla="*/ 6189785 h 6189785"/>
                <a:gd name="connsiteX3dup0dup1dup2dup3dup4dup5dup6dup7dup8dup9dup10dup11dup12dup13dup14dup15dup16dup17dup18" fmla="*/ 1520803 w 1520803"/>
                <a:gd name="connsiteY3dup0dup1dup2dup3dup4dup5dup6dup7dup8dup9dup10dup11dup12dup13dup14dup15dup16dup17dup18" fmla="*/ 883545 h 6189785"/>
                <a:gd name="connsiteX4dup0dup1dup2dup3dup4dup5dup6dup7dup8dup9dup10dup11dup12dup13dup14dup15dup16dup17dup18" fmla="*/ 1490776 w 1520803"/>
                <a:gd name="connsiteY4dup0dup1dup2dup3dup4dup5dup6dup7dup8dup9dup10dup11dup12dup13dup14dup15dup16dup17dup18" fmla="*/ 0 h 6189785"/>
                <a:gd name="connsiteX0dup0dup1dup2dup3dup4dup5dup6dup7dup8dup9dup10dup11dup12dup13dup14dup15dup16dup17dup18dup19" fmla="*/ 1490776 w 1520803"/>
                <a:gd name="connsiteY0dup0dup1dup2dup3dup4dup5dup6dup7dup8dup9dup10dup11dup12dup13dup14dup15dup16dup17dup18dup19" fmla="*/ 0 h 6189785"/>
                <a:gd name="connsiteX1dup0dup1dup2dup3dup4dup5dup6dup7dup8dup9dup10dup11dup12dup13dup14dup15dup16dup17dup18dup19" fmla="*/ 75214 w 1520803"/>
                <a:gd name="connsiteY1dup0dup1dup2dup3dup4dup5dup6dup7dup8dup9dup10dup11dup12dup13dup14dup15dup16dup17dup18dup19" fmla="*/ 6189785 h 6189785"/>
                <a:gd name="connsiteX2dup0dup1dup2dup3dup4dup5dup6dup7dup8dup9dup10dup11dup12dup13dup14dup15dup16dup17dup18dup19" fmla="*/ 761014 w 1520803"/>
                <a:gd name="connsiteY2dup0dup1dup2dup3dup4dup5dup6dup7dup8dup9dup10dup11dup12dup13dup14dup15dup16dup17dup18dup19" fmla="*/ 6189785 h 6189785"/>
                <a:gd name="connsiteX3dup0dup1dup2dup3dup4dup5dup6dup7dup8dup9dup10dup11dup12dup13dup14dup15dup16dup17dup18dup19" fmla="*/ 1520803 w 1520803"/>
                <a:gd name="connsiteY3dup0dup1dup2dup3dup4dup5dup6dup7dup8dup9dup10dup11dup12dup13dup14dup15dup16dup17dup18dup19" fmla="*/ 883545 h 6189785"/>
                <a:gd name="connsiteX4dup0dup1dup2dup3dup4dup5dup6dup7dup8dup9dup10dup11dup12dup13dup14dup15dup16dup17dup18dup19" fmla="*/ 1490776 w 1520803"/>
                <a:gd name="connsiteY4dup0dup1dup2dup3dup4dup5dup6dup7dup8dup9dup10dup11dup12dup13dup14dup15dup16dup17dup18dup19" fmla="*/ 0 h 6189785"/>
              </a:gdLst>
              <a:ahLst/>
              <a:cxnLst>
                <a:cxn ang="0">
                  <a:pos x="connsiteX0dup0dup1dup2dup3dup4dup5dup6dup7dup8dup9dup10dup11dup12dup13dup14dup15dup16dup17dup18dup19" y="connsiteY0dup0dup1dup2dup3dup4dup5dup6dup7dup8dup9dup10dup11dup12dup13dup14dup15dup16dup17dup18dup19"/>
                </a:cxn>
                <a:cxn ang="0">
                  <a:pos x="connsiteX1dup0dup1dup2dup3dup4dup5dup6dup7dup8dup9dup10dup11dup12dup13dup14dup15dup16dup17dup18dup19" y="connsiteY1dup0dup1dup2dup3dup4dup5dup6dup7dup8dup9dup10dup11dup12dup13dup14dup15dup16dup17dup18dup19"/>
                </a:cxn>
                <a:cxn ang="0">
                  <a:pos x="connsiteX2dup0dup1dup2dup3dup4dup5dup6dup7dup8dup9dup10dup11dup12dup13dup14dup15dup16dup17dup18dup19" y="connsiteY2dup0dup1dup2dup3dup4dup5dup6dup7dup8dup9dup10dup11dup12dup13dup14dup15dup16dup17dup18dup19"/>
                </a:cxn>
                <a:cxn ang="0">
                  <a:pos x="connsiteX3dup0dup1dup2dup3dup4dup5dup6dup7dup8dup9dup10dup11dup12dup13dup14dup15dup16dup17dup18dup19" y="connsiteY3dup0dup1dup2dup3dup4dup5dup6dup7dup8dup9dup10dup11dup12dup13dup14dup15dup16dup17dup18dup19"/>
                </a:cxn>
                <a:cxn ang="0">
                  <a:pos x="connsiteX4dup0dup1dup2dup3dup4dup5dup6dup7dup8dup9dup10dup11dup12dup13dup14dup15dup16dup17dup18dup19" y="connsiteY4dup0dup1dup2dup3dup4dup5dup6dup7dup8dup9dup10dup11dup12dup13dup14dup15dup16dup17dup18dup19"/>
                </a:cxn>
              </a:cxnLst>
              <a:rect l="l" t="t" r="r" b="b"/>
              <a:pathLst>
                <a:path w="1520803" h="6189785">
                  <a:moveTo>
                    <a:pt x="1490776" y="0"/>
                  </a:moveTo>
                  <a:cubicBezTo>
                    <a:pt x="-132870" y="1518138"/>
                    <a:pt x="-85978" y="4530969"/>
                    <a:pt x="75214" y="6189785"/>
                  </a:cubicBezTo>
                  <a:lnTo>
                    <a:pt x="761014" y="6189785"/>
                  </a:lnTo>
                  <a:cubicBezTo>
                    <a:pt x="611547" y="4164624"/>
                    <a:pt x="717219" y="1904558"/>
                    <a:pt x="1520803" y="883545"/>
                  </a:cubicBezTo>
                  <a:lnTo>
                    <a:pt x="1490776" y="0"/>
                  </a:lnTo>
                  <a:close/>
                </a:path>
              </a:pathLst>
            </a:custGeom>
            <a:solidFill>
              <a:srgbClr val="A6C636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6" name="Arrondir un rectangle avec un coin diagonal 15"/>
          <p:cNvSpPr/>
          <p:nvPr userDrawn="1"/>
        </p:nvSpPr>
        <p:spPr>
          <a:xfrm flipH="1">
            <a:off x="1591608" y="448608"/>
            <a:ext cx="5960785" cy="5960785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1011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B01-8A97-4430-8321-8F5ED8CE6681}" type="datetime1">
              <a:rPr lang="fr-FR" smtClean="0"/>
              <a:t>11/03/2016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43CA-295C-41C7-A7D7-7BA85E6AB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0979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C29F-A8E3-490C-9175-1D2DDF972D9C}" type="datetime1">
              <a:rPr lang="fr-FR" smtClean="0"/>
              <a:t>11/03/2016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Confidentiel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43CA-295C-41C7-A7D7-7BA85E6AB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5404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95C7-534D-432D-8F58-1510ABBD6D46}" type="datetime1">
              <a:rPr lang="fr-FR" smtClean="0"/>
              <a:t>11/03/2016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Confidentiel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43CA-295C-41C7-A7D7-7BA85E6AB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507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287D-1D78-4D67-9138-621233B31724}" type="datetime1">
              <a:rPr lang="fr-FR" smtClean="0"/>
              <a:t>11/03/2016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Confidentiel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43CA-295C-41C7-A7D7-7BA85E6AB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3671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D8D6-BCD1-47F6-929F-5FE0C5D4A04F}" type="datetime1">
              <a:rPr lang="fr-FR" smtClean="0"/>
              <a:t>11/03/2016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Confidentiel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43CA-295C-41C7-A7D7-7BA85E6AB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7924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0A2C-4EEE-4865-A35D-B9B1E7A07EDE}" type="datetime1">
              <a:rPr lang="fr-FR" smtClean="0"/>
              <a:t>11/03/2016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Confidentiel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43CA-295C-41C7-A7D7-7BA85E6AB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119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4363-0816-42F7-8E32-E04472D95AE3}" type="datetime1">
              <a:rPr lang="fr-FR" smtClean="0"/>
              <a:t>11/03/2016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Confidentiel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43CA-295C-41C7-A7D7-7BA85E6AB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1302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e libre 20"/>
          <p:cNvSpPr/>
          <p:nvPr userDrawn="1"/>
        </p:nvSpPr>
        <p:spPr>
          <a:xfrm>
            <a:off x="-108520" y="-34506"/>
            <a:ext cx="1966614" cy="6901132"/>
          </a:xfrm>
          <a:custGeom>
            <a:avLst/>
            <a:gdLst>
              <a:gd name="connsiteX0" fmla="*/ 0 w 1483743"/>
              <a:gd name="connsiteY0" fmla="*/ 0 h 6901132"/>
              <a:gd name="connsiteX1" fmla="*/ 992037 w 1483743"/>
              <a:gd name="connsiteY1" fmla="*/ 6901132 h 6901132"/>
              <a:gd name="connsiteX2" fmla="*/ 1483743 w 1483743"/>
              <a:gd name="connsiteY2" fmla="*/ 6901132 h 6901132"/>
              <a:gd name="connsiteX3" fmla="*/ 474453 w 1483743"/>
              <a:gd name="connsiteY3" fmla="*/ 0 h 6901132"/>
              <a:gd name="connsiteX4" fmla="*/ 0 w 1483743"/>
              <a:gd name="connsiteY4" fmla="*/ 0 h 6901132"/>
              <a:gd name="connsiteX0dup0" fmla="*/ 340012 w 1823755"/>
              <a:gd name="connsiteY0dup0" fmla="*/ 0 h 6901132"/>
              <a:gd name="connsiteX1dup0" fmla="*/ 1332049 w 1823755"/>
              <a:gd name="connsiteY1dup0" fmla="*/ 6901132 h 6901132"/>
              <a:gd name="connsiteX2dup0" fmla="*/ 1823755 w 1823755"/>
              <a:gd name="connsiteY2dup0" fmla="*/ 6901132 h 6901132"/>
              <a:gd name="connsiteX3dup0" fmla="*/ 814465 w 1823755"/>
              <a:gd name="connsiteY3dup0" fmla="*/ 0 h 6901132"/>
              <a:gd name="connsiteX4dup0" fmla="*/ 340012 w 1823755"/>
              <a:gd name="connsiteY4dup0" fmla="*/ 0 h 6901132"/>
              <a:gd name="connsiteX0dup0dup1" fmla="*/ 482871 w 1966614"/>
              <a:gd name="connsiteY0dup0dup1" fmla="*/ 0 h 6901132"/>
              <a:gd name="connsiteX1dup0dup1" fmla="*/ 1474908 w 1966614"/>
              <a:gd name="connsiteY1dup0dup1" fmla="*/ 6901132 h 6901132"/>
              <a:gd name="connsiteX2dup0dup1" fmla="*/ 1966614 w 1966614"/>
              <a:gd name="connsiteY2dup0dup1" fmla="*/ 6901132 h 6901132"/>
              <a:gd name="connsiteX3dup0dup1" fmla="*/ 957324 w 1966614"/>
              <a:gd name="connsiteY3dup0dup1" fmla="*/ 0 h 6901132"/>
              <a:gd name="connsiteX4dup0dup1" fmla="*/ 482871 w 1966614"/>
              <a:gd name="connsiteY4dup0dup1" fmla="*/ 0 h 6901132"/>
              <a:gd name="connsiteX0dup0dup1dup2" fmla="*/ 482871 w 1966614"/>
              <a:gd name="connsiteY0dup0dup1dup2" fmla="*/ 0 h 6901132"/>
              <a:gd name="connsiteX1dup0dup1dup2" fmla="*/ 1474908 w 1966614"/>
              <a:gd name="connsiteY1dup0dup1dup2" fmla="*/ 6901132 h 6901132"/>
              <a:gd name="connsiteX2dup0dup1dup2" fmla="*/ 1966614 w 1966614"/>
              <a:gd name="connsiteY2dup0dup1dup2" fmla="*/ 6901132 h 6901132"/>
              <a:gd name="connsiteX3dup0dup1dup2" fmla="*/ 957324 w 1966614"/>
              <a:gd name="connsiteY3dup0dup1dup2" fmla="*/ 0 h 6901132"/>
              <a:gd name="connsiteX4dup0dup1dup2" fmla="*/ 482871 w 1966614"/>
              <a:gd name="connsiteY4dup0dup1dup2" fmla="*/ 0 h 6901132"/>
              <a:gd name="connsiteX0dup0dup1dup2dup3" fmla="*/ 482871 w 1966614"/>
              <a:gd name="connsiteY0dup0dup1dup2dup3" fmla="*/ 0 h 6901132"/>
              <a:gd name="connsiteX1dup0dup1dup2dup3" fmla="*/ 1474908 w 1966614"/>
              <a:gd name="connsiteY1dup0dup1dup2dup3" fmla="*/ 6901132 h 6901132"/>
              <a:gd name="connsiteX2dup0dup1dup2dup3" fmla="*/ 1966614 w 1966614"/>
              <a:gd name="connsiteY2dup0dup1dup2dup3" fmla="*/ 6901132 h 6901132"/>
              <a:gd name="connsiteX3dup0dup1dup2dup3" fmla="*/ 957324 w 1966614"/>
              <a:gd name="connsiteY3dup0dup1dup2dup3" fmla="*/ 0 h 6901132"/>
              <a:gd name="connsiteX4dup0dup1dup2dup3" fmla="*/ 482871 w 1966614"/>
              <a:gd name="connsiteY4dup0dup1dup2dup3" fmla="*/ 0 h 6901132"/>
            </a:gdLst>
            <a:ahLst/>
            <a:cxnLst>
              <a:cxn ang="0">
                <a:pos x="connsiteX0dup0dup1dup2dup3" y="connsiteY0dup0dup1dup2dup3"/>
              </a:cxn>
              <a:cxn ang="0">
                <a:pos x="connsiteX1dup0dup1dup2dup3" y="connsiteY1dup0dup1dup2dup3"/>
              </a:cxn>
              <a:cxn ang="0">
                <a:pos x="connsiteX2dup0dup1dup2dup3" y="connsiteY2dup0dup1dup2dup3"/>
              </a:cxn>
              <a:cxn ang="0">
                <a:pos x="connsiteX3dup0dup1dup2dup3" y="connsiteY3dup0dup1dup2dup3"/>
              </a:cxn>
              <a:cxn ang="0">
                <a:pos x="connsiteX4dup0dup1dup2dup3" y="connsiteY4dup0dup1dup2dup3"/>
              </a:cxn>
            </a:cxnLst>
            <a:rect l="l" t="t" r="r" b="b"/>
            <a:pathLst>
              <a:path w="1966612" h="6901132">
                <a:moveTo>
                  <a:pt x="482871" y="0"/>
                </a:moveTo>
                <a:cubicBezTo>
                  <a:pt x="-575303" y="1739660"/>
                  <a:pt x="264335" y="5411638"/>
                  <a:pt x="1474908" y="6901132"/>
                </a:cubicBezTo>
                <a:lnTo>
                  <a:pt x="1966614" y="6901132"/>
                </a:lnTo>
                <a:cubicBezTo>
                  <a:pt x="1043588" y="5610046"/>
                  <a:pt x="-86473" y="2222739"/>
                  <a:pt x="957324" y="0"/>
                </a:cubicBezTo>
                <a:lnTo>
                  <a:pt x="482871" y="0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2" name="Forme libre 11"/>
          <p:cNvSpPr/>
          <p:nvPr/>
        </p:nvSpPr>
        <p:spPr>
          <a:xfrm>
            <a:off x="-108520" y="174530"/>
            <a:ext cx="1735499" cy="6884377"/>
          </a:xfrm>
          <a:custGeom>
            <a:avLst/>
            <a:gdLst>
              <a:gd name="connsiteX0" fmla="*/ 0 w 1459523"/>
              <a:gd name="connsiteY0" fmla="*/ 0 h 6884377"/>
              <a:gd name="connsiteX1" fmla="*/ 457200 w 1459523"/>
              <a:gd name="connsiteY1" fmla="*/ 0 h 6884377"/>
              <a:gd name="connsiteX2" fmla="*/ 1459523 w 1459523"/>
              <a:gd name="connsiteY2" fmla="*/ 6884377 h 6884377"/>
              <a:gd name="connsiteX3" fmla="*/ 1090246 w 1459523"/>
              <a:gd name="connsiteY3" fmla="*/ 6884377 h 6884377"/>
              <a:gd name="connsiteX4" fmla="*/ 0 w 1459523"/>
              <a:gd name="connsiteY4" fmla="*/ 0 h 6884377"/>
              <a:gd name="connsiteX0dup0" fmla="*/ 0 w 1459523"/>
              <a:gd name="connsiteY0dup0" fmla="*/ 0 h 6884377"/>
              <a:gd name="connsiteX1dup0" fmla="*/ 457200 w 1459523"/>
              <a:gd name="connsiteY1dup0" fmla="*/ 0 h 6884377"/>
              <a:gd name="connsiteX2dup0" fmla="*/ 1459523 w 1459523"/>
              <a:gd name="connsiteY2dup0" fmla="*/ 6884377 h 6884377"/>
              <a:gd name="connsiteX3dup0" fmla="*/ 1090246 w 1459523"/>
              <a:gd name="connsiteY3dup0" fmla="*/ 6884377 h 6884377"/>
              <a:gd name="connsiteX4dup0" fmla="*/ 0 w 1459523"/>
              <a:gd name="connsiteY4dup0" fmla="*/ 0 h 6884377"/>
              <a:gd name="connsiteX0dup0dup1" fmla="*/ 0 w 1758571"/>
              <a:gd name="connsiteY0dup0dup1" fmla="*/ 0 h 6884377"/>
              <a:gd name="connsiteX1dup0dup1" fmla="*/ 457200 w 1758571"/>
              <a:gd name="connsiteY1dup0dup1" fmla="*/ 0 h 6884377"/>
              <a:gd name="connsiteX2dup0dup1" fmla="*/ 1459523 w 1758571"/>
              <a:gd name="connsiteY2dup0dup1" fmla="*/ 6884377 h 6884377"/>
              <a:gd name="connsiteX3dup0dup1" fmla="*/ 1090246 w 1758571"/>
              <a:gd name="connsiteY3dup0dup1" fmla="*/ 6884377 h 6884377"/>
              <a:gd name="connsiteX4dup0dup1" fmla="*/ 0 w 1758571"/>
              <a:gd name="connsiteY4dup0dup1" fmla="*/ 0 h 6884377"/>
              <a:gd name="connsiteX0dup0dup1dup2" fmla="*/ 0 w 1758571"/>
              <a:gd name="connsiteY0dup0dup1dup2" fmla="*/ 0 h 6884377"/>
              <a:gd name="connsiteX1dup0dup1dup2" fmla="*/ 457200 w 1758571"/>
              <a:gd name="connsiteY1dup0dup1dup2" fmla="*/ 0 h 6884377"/>
              <a:gd name="connsiteX2dup0dup1dup2" fmla="*/ 1459523 w 1758571"/>
              <a:gd name="connsiteY2dup0dup1dup2" fmla="*/ 6884377 h 6884377"/>
              <a:gd name="connsiteX3dup0dup1dup2" fmla="*/ 1090246 w 1758571"/>
              <a:gd name="connsiteY3dup0dup1dup2" fmla="*/ 6884377 h 6884377"/>
              <a:gd name="connsiteX4dup0dup1dup2" fmla="*/ 0 w 1758571"/>
              <a:gd name="connsiteY4dup0dup1dup2" fmla="*/ 0 h 6884377"/>
              <a:gd name="connsiteX0dup0dup1dup2dup3" fmla="*/ 0 w 1758571"/>
              <a:gd name="connsiteY0dup0dup1dup2dup3" fmla="*/ 0 h 6884377"/>
              <a:gd name="connsiteX1dup0dup1dup2dup3" fmla="*/ 457200 w 1758571"/>
              <a:gd name="connsiteY1dup0dup1dup2dup3" fmla="*/ 0 h 6884377"/>
              <a:gd name="connsiteX2dup0dup1dup2dup3" fmla="*/ 1459523 w 1758571"/>
              <a:gd name="connsiteY2dup0dup1dup2dup3" fmla="*/ 6884377 h 6884377"/>
              <a:gd name="connsiteX3dup0dup1dup2dup3" fmla="*/ 1090246 w 1758571"/>
              <a:gd name="connsiteY3dup0dup1dup2dup3" fmla="*/ 6884377 h 6884377"/>
              <a:gd name="connsiteX4dup0dup1dup2dup3" fmla="*/ 0 w 1758571"/>
              <a:gd name="connsiteY4dup0dup1dup2dup3" fmla="*/ 0 h 6884377"/>
              <a:gd name="connsiteX0dup0dup1dup2dup3dup4" fmla="*/ 0 w 1758571"/>
              <a:gd name="connsiteY0dup0dup1dup2dup3dup4" fmla="*/ 0 h 6884377"/>
              <a:gd name="connsiteX1dup0dup1dup2dup3dup4" fmla="*/ 457200 w 1758571"/>
              <a:gd name="connsiteY1dup0dup1dup2dup3dup4" fmla="*/ 0 h 6884377"/>
              <a:gd name="connsiteX2dup0dup1dup2dup3dup4" fmla="*/ 1459523 w 1758571"/>
              <a:gd name="connsiteY2dup0dup1dup2dup3dup4" fmla="*/ 6884377 h 6884377"/>
              <a:gd name="connsiteX3dup0dup1dup2dup3dup4" fmla="*/ 1090246 w 1758571"/>
              <a:gd name="connsiteY3dup0dup1dup2dup3dup4" fmla="*/ 6884377 h 6884377"/>
              <a:gd name="connsiteX4dup0dup1dup2dup3dup4" fmla="*/ 0 w 1758571"/>
              <a:gd name="connsiteY4dup0dup1dup2dup3dup4" fmla="*/ 0 h 6884377"/>
              <a:gd name="connsiteX0dup0dup1dup2dup3dup4dup5" fmla="*/ 0 w 1758571"/>
              <a:gd name="connsiteY0dup0dup1dup2dup3dup4dup5" fmla="*/ 0 h 6884377"/>
              <a:gd name="connsiteX1dup0dup1dup2dup3dup4dup5" fmla="*/ 457200 w 1758571"/>
              <a:gd name="connsiteY1dup0dup1dup2dup3dup4dup5" fmla="*/ 0 h 6884377"/>
              <a:gd name="connsiteX2dup0dup1dup2dup3dup4dup5" fmla="*/ 1459523 w 1758571"/>
              <a:gd name="connsiteY2dup0dup1dup2dup3dup4dup5" fmla="*/ 6884377 h 6884377"/>
              <a:gd name="connsiteX3dup0dup1dup2dup3dup4dup5" fmla="*/ 1090246 w 1758571"/>
              <a:gd name="connsiteY3dup0dup1dup2dup3dup4dup5" fmla="*/ 6884377 h 6884377"/>
              <a:gd name="connsiteX4dup0dup1dup2dup3dup4dup5" fmla="*/ 0 w 1758571"/>
              <a:gd name="connsiteY4dup0dup1dup2dup3dup4dup5" fmla="*/ 0 h 6884377"/>
              <a:gd name="connsiteX0dup0dup1dup2dup3dup4dup5dup6" fmla="*/ 0 w 1758571"/>
              <a:gd name="connsiteY0dup0dup1dup2dup3dup4dup5dup6" fmla="*/ 0 h 6884377"/>
              <a:gd name="connsiteX1dup0dup1dup2dup3dup4dup5dup6" fmla="*/ 457200 w 1758571"/>
              <a:gd name="connsiteY1dup0dup1dup2dup3dup4dup5dup6" fmla="*/ 0 h 6884377"/>
              <a:gd name="connsiteX2dup0dup1dup2dup3dup4dup5dup6" fmla="*/ 1459523 w 1758571"/>
              <a:gd name="connsiteY2dup0dup1dup2dup3dup4dup5dup6" fmla="*/ 6884377 h 6884377"/>
              <a:gd name="connsiteX3dup0dup1dup2dup3dup4dup5dup6" fmla="*/ 1090246 w 1758571"/>
              <a:gd name="connsiteY3dup0dup1dup2dup3dup4dup5dup6" fmla="*/ 6884377 h 6884377"/>
              <a:gd name="connsiteX4dup0dup1dup2dup3dup4dup5dup6" fmla="*/ 0 w 1758571"/>
              <a:gd name="connsiteY4dup0dup1dup2dup3dup4dup5dup6" fmla="*/ 0 h 6884377"/>
              <a:gd name="connsiteX0dup0dup1dup2dup3dup4dup5dup6dup7" fmla="*/ 0 w 1758571"/>
              <a:gd name="connsiteY0dup0dup1dup2dup3dup4dup5dup6dup7" fmla="*/ 0 h 6884377"/>
              <a:gd name="connsiteX1dup0dup1dup2dup3dup4dup5dup6dup7" fmla="*/ 457200 w 1758571"/>
              <a:gd name="connsiteY1dup0dup1dup2dup3dup4dup5dup6dup7" fmla="*/ 0 h 6884377"/>
              <a:gd name="connsiteX2dup0dup1dup2dup3dup4dup5dup6dup7" fmla="*/ 1459523 w 1758571"/>
              <a:gd name="connsiteY2dup0dup1dup2dup3dup4dup5dup6dup7" fmla="*/ 6884377 h 6884377"/>
              <a:gd name="connsiteX3dup0dup1dup2dup3dup4dup5dup6dup7" fmla="*/ 1063870 w 1758571"/>
              <a:gd name="connsiteY3dup0dup1dup2dup3dup4dup5dup6dup7" fmla="*/ 6875585 h 6884377"/>
              <a:gd name="connsiteX4dup0dup1dup2dup3dup4dup5dup6dup7" fmla="*/ 0 w 1758571"/>
              <a:gd name="connsiteY4dup0dup1dup2dup3dup4dup5dup6dup7" fmla="*/ 0 h 6884377"/>
              <a:gd name="connsiteX0dup0dup1dup2dup3dup4dup5dup6dup7dup8" fmla="*/ 0 w 1715598"/>
              <a:gd name="connsiteY0dup0dup1dup2dup3dup4dup5dup6dup7dup8" fmla="*/ 0 h 6884377"/>
              <a:gd name="connsiteX1dup0dup1dup2dup3dup4dup5dup6dup7dup8" fmla="*/ 457200 w 1715598"/>
              <a:gd name="connsiteY1dup0dup1dup2dup3dup4dup5dup6dup7dup8" fmla="*/ 0 h 6884377"/>
              <a:gd name="connsiteX2dup0dup1dup2dup3dup4dup5dup6dup7dup8" fmla="*/ 1459523 w 1715598"/>
              <a:gd name="connsiteY2dup0dup1dup2dup3dup4dup5dup6dup7dup8" fmla="*/ 6884377 h 6884377"/>
              <a:gd name="connsiteX3dup0dup1dup2dup3dup4dup5dup6dup7dup8" fmla="*/ 1063870 w 1715598"/>
              <a:gd name="connsiteY3dup0dup1dup2dup3dup4dup5dup6dup7dup8" fmla="*/ 6875585 h 6884377"/>
              <a:gd name="connsiteX4dup0dup1dup2dup3dup4dup5dup6dup7dup8" fmla="*/ 0 w 1715598"/>
              <a:gd name="connsiteY4dup0dup1dup2dup3dup4dup5dup6dup7dup8" fmla="*/ 0 h 6884377"/>
              <a:gd name="connsiteX0dup0dup1dup2dup3dup4dup5dup6dup7dup8dup9" fmla="*/ 0 w 1735499"/>
              <a:gd name="connsiteY0dup0dup1dup2dup3dup4dup5dup6dup7dup8dup9" fmla="*/ 0 h 6884377"/>
              <a:gd name="connsiteX1dup0dup1dup2dup3dup4dup5dup6dup7dup8dup9" fmla="*/ 457200 w 1735499"/>
              <a:gd name="connsiteY1dup0dup1dup2dup3dup4dup5dup6dup7dup8dup9" fmla="*/ 0 h 6884377"/>
              <a:gd name="connsiteX2dup0dup1dup2dup3dup4dup5dup6dup7dup8dup9" fmla="*/ 1485900 w 1735499"/>
              <a:gd name="connsiteY2dup0dup1dup2dup3dup4dup5dup6dup7dup8dup9" fmla="*/ 6884377 h 6884377"/>
              <a:gd name="connsiteX3dup0dup1dup2dup3dup4dup5dup6dup7dup8dup9" fmla="*/ 1063870 w 1735499"/>
              <a:gd name="connsiteY3dup0dup1dup2dup3dup4dup5dup6dup7dup8dup9" fmla="*/ 6875585 h 6884377"/>
              <a:gd name="connsiteX4dup0dup1dup2dup3dup4dup5dup6dup7dup8dup9" fmla="*/ 0 w 1735499"/>
              <a:gd name="connsiteY4dup0dup1dup2dup3dup4dup5dup6dup7dup8dup9" fmla="*/ 0 h 6884377"/>
            </a:gdLst>
            <a:ahLst/>
            <a:cxnLst>
              <a:cxn ang="0">
                <a:pos x="connsiteX0dup0dup1dup2dup3dup4dup5dup6dup7dup8dup9" y="connsiteY0dup0dup1dup2dup3dup4dup5dup6dup7dup8dup9"/>
              </a:cxn>
              <a:cxn ang="0">
                <a:pos x="connsiteX1dup0dup1dup2dup3dup4dup5dup6dup7dup8dup9" y="connsiteY1dup0dup1dup2dup3dup4dup5dup6dup7dup8dup9"/>
              </a:cxn>
              <a:cxn ang="0">
                <a:pos x="connsiteX2dup0dup1dup2dup3dup4dup5dup6dup7dup8dup9" y="connsiteY2dup0dup1dup2dup3dup4dup5dup6dup7dup8dup9"/>
              </a:cxn>
              <a:cxn ang="0">
                <a:pos x="connsiteX3dup0dup1dup2dup3dup4dup5dup6dup7dup8dup9" y="connsiteY3dup0dup1dup2dup3dup4dup5dup6dup7dup8dup9"/>
              </a:cxn>
              <a:cxn ang="0">
                <a:pos x="connsiteX4dup0dup1dup2dup3dup4dup5dup6dup7dup8dup9" y="connsiteY4dup0dup1dup2dup3dup4dup5dup6dup7dup8dup9"/>
              </a:cxn>
            </a:cxnLst>
            <a:rect l="l" t="t" r="r" b="b"/>
            <a:pathLst>
              <a:path w="1735499" h="6884377">
                <a:moveTo>
                  <a:pt x="0" y="0"/>
                </a:moveTo>
                <a:lnTo>
                  <a:pt x="457200" y="0"/>
                </a:lnTo>
                <a:cubicBezTo>
                  <a:pt x="1758462" y="2831123"/>
                  <a:pt x="1995853" y="4897316"/>
                  <a:pt x="1485900" y="6884377"/>
                </a:cubicBezTo>
                <a:lnTo>
                  <a:pt x="1063870" y="6875585"/>
                </a:lnTo>
                <a:cubicBezTo>
                  <a:pt x="1553310" y="4721470"/>
                  <a:pt x="1040422" y="2039815"/>
                  <a:pt x="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-27384"/>
            <a:ext cx="9144000" cy="108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505" y="145510"/>
            <a:ext cx="89195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730AE-1968-4694-9147-0F8C04121027}" type="datetime1">
              <a:rPr lang="fr-FR" smtClean="0"/>
              <a:t>11/03/2016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Confidentiel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C43CA-295C-41C7-A7D7-7BA85E6ABA0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050" name="Picture 2" descr="E:\Users\Laura\Documents\auto-entrepreneur\Net Helium\Armor\Image3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r="21225" b="93800"/>
          <a:stretch/>
        </p:blipFill>
        <p:spPr>
          <a:xfrm>
            <a:off x="0" y="994805"/>
            <a:ext cx="9144000" cy="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14"/>
          <a:stretch/>
        </p:blipFill>
        <p:spPr>
          <a:xfrm>
            <a:off x="8146522" y="6381328"/>
            <a:ext cx="880483" cy="3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Lucida Sans Unicode" panose="020B0602030504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diagramDrawing" Target="../diagrams/drawing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1.jpeg"/><Relationship Id="rId12" Type="http://schemas.openxmlformats.org/officeDocument/2006/relationships/diagramColors" Target="../diagrams/colors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QuickStyle" Target="../diagrams/quickStyle8.xml"/><Relationship Id="rId5" Type="http://schemas.openxmlformats.org/officeDocument/2006/relationships/diagramColors" Target="../diagrams/colors7.xml"/><Relationship Id="rId10" Type="http://schemas.openxmlformats.org/officeDocument/2006/relationships/diagramLayout" Target="../diagrams/layout8.xml"/><Relationship Id="rId4" Type="http://schemas.openxmlformats.org/officeDocument/2006/relationships/diagramQuickStyle" Target="../diagrams/quickStyle7.xml"/><Relationship Id="rId9" Type="http://schemas.openxmlformats.org/officeDocument/2006/relationships/diagramData" Target="../diagrams/data8.xml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1.jpeg"/><Relationship Id="rId18" Type="http://schemas.openxmlformats.org/officeDocument/2006/relationships/image" Target="../media/image26.jpeg"/><Relationship Id="rId3" Type="http://schemas.openxmlformats.org/officeDocument/2006/relationships/diagramLayout" Target="../diagrams/layout9.xml"/><Relationship Id="rId21" Type="http://schemas.openxmlformats.org/officeDocument/2006/relationships/image" Target="../media/image19.jpeg"/><Relationship Id="rId7" Type="http://schemas.openxmlformats.org/officeDocument/2006/relationships/diagramData" Target="../diagrams/data10.xml"/><Relationship Id="rId12" Type="http://schemas.openxmlformats.org/officeDocument/2006/relationships/image" Target="../media/image21.jpeg"/><Relationship Id="rId17" Type="http://schemas.openxmlformats.org/officeDocument/2006/relationships/image" Target="../media/image25.jpeg"/><Relationship Id="rId2" Type="http://schemas.openxmlformats.org/officeDocument/2006/relationships/diagramData" Target="../diagrams/data9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image" Target="../media/image29.jpeg"/><Relationship Id="rId5" Type="http://schemas.openxmlformats.org/officeDocument/2006/relationships/diagramColors" Target="../diagrams/colors9.xml"/><Relationship Id="rId15" Type="http://schemas.openxmlformats.org/officeDocument/2006/relationships/image" Target="../media/image23.jpeg"/><Relationship Id="rId23" Type="http://schemas.microsoft.com/office/2007/relationships/hdphoto" Target="../media/hdphoto1.wdp"/><Relationship Id="rId10" Type="http://schemas.openxmlformats.org/officeDocument/2006/relationships/diagramColors" Target="../diagrams/colors10.xml"/><Relationship Id="rId19" Type="http://schemas.openxmlformats.org/officeDocument/2006/relationships/image" Target="../media/image27.jpeg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22.jpeg"/><Relationship Id="rId2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17.jpe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61624" y="2924944"/>
            <a:ext cx="6220752" cy="1470025"/>
          </a:xfrm>
        </p:spPr>
        <p:txBody>
          <a:bodyPr/>
          <a:lstStyle/>
          <a:p>
            <a:pPr>
              <a:defRPr b="0" i="0"/>
            </a:pPr>
            <a:r>
              <a:rPr lang="x-none" b="1" smtClean="0">
                <a:latin typeface="Lucida Sans Unicode" panose="020B0602030504020204" pitchFamily="34" charset="0"/>
              </a:rPr>
              <a:t>From useful</a:t>
            </a:r>
            <a:br>
              <a:rPr lang="x-none" b="1" smtClean="0">
                <a:latin typeface="Lucida Sans Unicode" panose="020B0602030504020204" pitchFamily="34" charset="0"/>
              </a:rPr>
            </a:br>
            <a:r>
              <a:rPr lang="x-none" b="1" smtClean="0">
                <a:latin typeface="Lucida Sans Unicode" panose="020B0602030504020204" pitchFamily="34" charset="0"/>
              </a:rPr>
              <a:t>to useful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03576"/>
            <a:ext cx="6400800" cy="481608"/>
          </a:xfrm>
        </p:spPr>
        <p:txBody>
          <a:bodyPr>
            <a:noAutofit/>
          </a:bodyPr>
          <a:lstStyle/>
          <a:p>
            <a:pPr>
              <a:defRPr b="0" i="0"/>
            </a:pPr>
            <a:r>
              <a:rPr lang="x-none" smtClean="0">
                <a:solidFill>
                  <a:schemeClr val="tx1"/>
                </a:solidFill>
              </a:rPr>
              <a:t>An all-in-one service</a:t>
            </a:r>
            <a:br>
              <a:rPr lang="x-none" smtClean="0">
                <a:solidFill>
                  <a:schemeClr val="tx1"/>
                </a:solidFill>
              </a:rPr>
            </a:br>
            <a:r>
              <a:rPr lang="x-none" smtClean="0">
                <a:solidFill>
                  <a:schemeClr val="tx1"/>
                </a:solidFill>
              </a:rPr>
              <a:t>designed for businesses</a:t>
            </a:r>
          </a:p>
        </p:txBody>
      </p:sp>
    </p:spTree>
    <p:extLst>
      <p:ext uri="{BB962C8B-B14F-4D97-AF65-F5344CB8AC3E}">
        <p14:creationId xmlns:p14="http://schemas.microsoft.com/office/powerpoint/2010/main" val="380788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Diagramme 41"/>
          <p:cNvGraphicFramePr/>
          <p:nvPr>
            <p:extLst>
              <p:ext uri="{D42A27DB-BD31-4B8C-83A1-F6EECF244321}">
                <p14:modId xmlns:p14="http://schemas.microsoft.com/office/powerpoint/2010/main" val="731632347"/>
              </p:ext>
            </p:extLst>
          </p:nvPr>
        </p:nvGraphicFramePr>
        <p:xfrm>
          <a:off x="739544" y="-963488"/>
          <a:ext cx="80812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Rectangle 39"/>
          <p:cNvSpPr/>
          <p:nvPr/>
        </p:nvSpPr>
        <p:spPr>
          <a:xfrm>
            <a:off x="0" y="1052736"/>
            <a:ext cx="9144000" cy="5193451"/>
          </a:xfrm>
          <a:prstGeom prst="rect">
            <a:avLst/>
          </a:prstGeom>
          <a:solidFill>
            <a:srgbClr val="FFFFFF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pic>
        <p:nvPicPr>
          <p:cNvPr id="41" name="Picture 2" descr="E:\Users\Laura\Documents\auto-entrepreneur\Net Helium\Armor\Image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r="21225" b="93800"/>
          <a:stretch/>
        </p:blipFill>
        <p:spPr>
          <a:xfrm>
            <a:off x="0" y="6217222"/>
            <a:ext cx="9144000" cy="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b="0" i="0"/>
            </a:pPr>
            <a:r>
              <a:rPr lang="x-none"/>
              <a:t>Dismantling</a:t>
            </a:r>
          </a:p>
        </p:txBody>
      </p:sp>
      <p:pic>
        <p:nvPicPr>
          <p:cNvPr id="38" name="Picture 9" descr="http://thumbs.dreamstime.com/t/toner-de-copieur-de-couleur-3772996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7532" y="1178695"/>
            <a:ext cx="1923024" cy="145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64149" y="1259468"/>
            <a:ext cx="5215703" cy="396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 b="0" i="0"/>
            </a:pPr>
            <a:r>
              <a:rPr lang="x-none" sz="2000" b="1">
                <a:solidFill>
                  <a:schemeClr val="tx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E.g. OWA HP 1210 laser printer cartridge</a:t>
            </a:r>
          </a:p>
        </p:txBody>
      </p: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2343708266"/>
              </p:ext>
            </p:extLst>
          </p:nvPr>
        </p:nvGraphicFramePr>
        <p:xfrm>
          <a:off x="-612576" y="0"/>
          <a:ext cx="2043915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9" name="Flèche droite 38"/>
          <p:cNvSpPr/>
          <p:nvPr/>
        </p:nvSpPr>
        <p:spPr>
          <a:xfrm>
            <a:off x="826442" y="552339"/>
            <a:ext cx="94872" cy="72008"/>
          </a:xfrm>
          <a:prstGeom prst="rightArrow">
            <a:avLst/>
          </a:prstGeom>
          <a:solidFill>
            <a:schemeClr val="accent3">
              <a:alpha val="69804"/>
            </a:schemeClr>
          </a:solidFill>
          <a:ln w="25400" cap="flat" algn="ctr">
            <a:solidFill>
              <a:schemeClr val="accent3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pic>
        <p:nvPicPr>
          <p:cNvPr id="3074" name="Picture 2" descr="S:\Marketing\Equipe Marketing OP\Julie\ELEMENTS OWA\Cartouche démantelée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512" y="836712"/>
            <a:ext cx="8679015" cy="57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340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me 35"/>
          <p:cNvGraphicFramePr/>
          <p:nvPr>
            <p:extLst>
              <p:ext uri="{D42A27DB-BD31-4B8C-83A1-F6EECF244321}">
                <p14:modId xmlns:p14="http://schemas.microsoft.com/office/powerpoint/2010/main" val="3268258882"/>
              </p:ext>
            </p:extLst>
          </p:nvPr>
        </p:nvGraphicFramePr>
        <p:xfrm>
          <a:off x="811552" y="-891480"/>
          <a:ext cx="80812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7" name="Diagramme 36"/>
          <p:cNvGraphicFramePr/>
          <p:nvPr>
            <p:extLst>
              <p:ext uri="{D42A27DB-BD31-4B8C-83A1-F6EECF244321}">
                <p14:modId xmlns:p14="http://schemas.microsoft.com/office/powerpoint/2010/main" val="156266807"/>
              </p:ext>
            </p:extLst>
          </p:nvPr>
        </p:nvGraphicFramePr>
        <p:xfrm>
          <a:off x="-540568" y="72008"/>
          <a:ext cx="2043915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0" name="Rectangle 39"/>
          <p:cNvSpPr/>
          <p:nvPr/>
        </p:nvSpPr>
        <p:spPr>
          <a:xfrm>
            <a:off x="0" y="1052736"/>
            <a:ext cx="9144000" cy="5193451"/>
          </a:xfrm>
          <a:prstGeom prst="rect">
            <a:avLst/>
          </a:prstGeom>
          <a:solidFill>
            <a:srgbClr val="FFFFFF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402"/>
          <a:stretch/>
        </p:blipFill>
        <p:spPr>
          <a:xfrm>
            <a:off x="285805" y="4984279"/>
            <a:ext cx="408032" cy="724737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63"/>
          <a:stretch/>
        </p:blipFill>
        <p:spPr>
          <a:xfrm>
            <a:off x="678975" y="5010699"/>
            <a:ext cx="1438907" cy="724737"/>
          </a:xfrm>
          <a:prstGeom prst="rect">
            <a:avLst/>
          </a:prstGeom>
        </p:spPr>
      </p:pic>
      <p:pic>
        <p:nvPicPr>
          <p:cNvPr id="41" name="Picture 2" descr="E:\Users\Laura\Documents\auto-entrepreneur\Net Helium\Armor\Image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r="21225" b="93800"/>
          <a:stretch/>
        </p:blipFill>
        <p:spPr>
          <a:xfrm>
            <a:off x="0" y="6217222"/>
            <a:ext cx="9144000" cy="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b="0" i="0"/>
            </a:pPr>
            <a:r>
              <a:rPr lang="x-none"/>
              <a:t>Dismantling and </a:t>
            </a:r>
            <a:br>
              <a:rPr lang="x-none"/>
            </a:br>
            <a:r>
              <a:rPr lang="x-none"/>
              <a:t>recovery of materials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715332" y="1906081"/>
            <a:ext cx="138309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b="0" i="0"/>
            </a:pPr>
            <a:r>
              <a:rPr lang="x-none" sz="1400" b="1" smtClean="0"/>
              <a:t>Toner powder</a:t>
            </a:r>
          </a:p>
        </p:txBody>
      </p:sp>
      <p:pic>
        <p:nvPicPr>
          <p:cNvPr id="47" name="Picture 2" descr="S:\Marketing\Equipe Marketing OP\Sandrine\REVIALIS DEMANTELEMENT\REV Echantillons02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6200000">
            <a:off x="1710665" y="1286561"/>
            <a:ext cx="442210" cy="11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6200000">
            <a:off x="1048987" y="1629166"/>
            <a:ext cx="490917" cy="1230938"/>
          </a:xfrm>
          <a:prstGeom prst="rect">
            <a:avLst/>
          </a:prstGeom>
        </p:spPr>
      </p:pic>
      <p:pic>
        <p:nvPicPr>
          <p:cNvPr id="49" name="Picture 3" descr="S:\Marketing\Equipe Marketing OP\Sandrine\REVIALIS DEMANTELEMENT\REV Echantillons024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6200000">
            <a:off x="2799710" y="1362012"/>
            <a:ext cx="545734" cy="13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S:\Marketing\Equipe Marketing OP\Sandrine\REVIALIS DEMANTELEMENT\REV Echantillons025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6200000">
            <a:off x="2167687" y="1976110"/>
            <a:ext cx="441047" cy="122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S:\Marketing\Equipe Marketing OP\Sandrine\REVIALIS DEMANTELEMENT\REV Echantillons009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30074" y="3291437"/>
            <a:ext cx="1671728" cy="14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56" r="34472"/>
          <a:stretch/>
        </p:blipFill>
        <p:spPr>
          <a:xfrm>
            <a:off x="2727606" y="4957820"/>
            <a:ext cx="722745" cy="830494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1824141" y="1879995"/>
            <a:ext cx="683593" cy="732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endParaRPr lang="x-none" sz="1400" b="1" smtClean="0"/>
          </a:p>
          <a:p>
            <a:pPr algn="ctr">
              <a:defRPr b="0" i="0"/>
            </a:pPr>
            <a:r>
              <a:rPr lang="x-none" sz="1400" b="1" smtClean="0"/>
              <a:t>PS</a:t>
            </a:r>
          </a:p>
          <a:p>
            <a:pPr algn="ctr">
              <a:defRPr b="0" i="0"/>
            </a:pPr>
            <a:endParaRPr lang="x-none" sz="1400" b="1"/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5919926" y="2996952"/>
            <a:ext cx="1657938" cy="16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Flèche droite 58"/>
          <p:cNvSpPr/>
          <p:nvPr/>
        </p:nvSpPr>
        <p:spPr>
          <a:xfrm rot="5400000">
            <a:off x="6555889" y="4563831"/>
            <a:ext cx="386010" cy="420605"/>
          </a:xfrm>
          <a:prstGeom prst="rightArrow">
            <a:avLst>
              <a:gd name="adj1" fmla="val 52116"/>
              <a:gd name="adj2" fmla="val 50000"/>
            </a:avLst>
          </a:prstGeom>
          <a:solidFill>
            <a:schemeClr val="accent6"/>
          </a:solidFill>
          <a:ln w="9525" cap="flat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5" name="Picture 9" descr="http://thumbs.dreamstime.com/t/toner-de-copieur-de-couleur-37729968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6080684" y="1632284"/>
            <a:ext cx="1220490" cy="92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Flèche droite 65"/>
          <p:cNvSpPr/>
          <p:nvPr/>
        </p:nvSpPr>
        <p:spPr>
          <a:xfrm rot="5400000">
            <a:off x="1972934" y="2782702"/>
            <a:ext cx="386009" cy="409388"/>
          </a:xfrm>
          <a:prstGeom prst="rightArrow">
            <a:avLst/>
          </a:prstGeom>
          <a:solidFill>
            <a:schemeClr val="accent6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 b="0" i="0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Flèche droite 66"/>
          <p:cNvSpPr/>
          <p:nvPr/>
        </p:nvSpPr>
        <p:spPr>
          <a:xfrm rot="5400000">
            <a:off x="6497924" y="2697231"/>
            <a:ext cx="386009" cy="409388"/>
          </a:xfrm>
          <a:prstGeom prst="rightArrow">
            <a:avLst/>
          </a:prstGeom>
          <a:solidFill>
            <a:schemeClr val="accent6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 b="0" i="0"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211"/>
          <a:stretch/>
        </p:blipFill>
        <p:spPr>
          <a:xfrm>
            <a:off x="2272956" y="4931401"/>
            <a:ext cx="519722" cy="830494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63"/>
          <a:stretch/>
        </p:blipFill>
        <p:spPr>
          <a:xfrm>
            <a:off x="3540920" y="4992393"/>
            <a:ext cx="527024" cy="830494"/>
          </a:xfrm>
          <a:prstGeom prst="rect">
            <a:avLst/>
          </a:prstGeom>
        </p:spPr>
      </p:pic>
      <p:sp>
        <p:nvSpPr>
          <p:cNvPr id="68" name="Flèche droite 67"/>
          <p:cNvSpPr/>
          <p:nvPr/>
        </p:nvSpPr>
        <p:spPr>
          <a:xfrm rot="5400000">
            <a:off x="1972934" y="4831501"/>
            <a:ext cx="386009" cy="409388"/>
          </a:xfrm>
          <a:prstGeom prst="rightArrow">
            <a:avLst/>
          </a:prstGeom>
          <a:solidFill>
            <a:schemeClr val="accent6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 b="0" i="0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4149" y="1259468"/>
            <a:ext cx="5215703" cy="396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 b="0" i="0"/>
            </a:pPr>
            <a:r>
              <a:rPr lang="x-none" sz="2000" b="1">
                <a:solidFill>
                  <a:schemeClr val="tx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E.g. OWA HP 1210 laser printer cartridge</a:t>
            </a:r>
          </a:p>
        </p:txBody>
      </p:sp>
      <p:sp>
        <p:nvSpPr>
          <p:cNvPr id="38" name="Flèche droite 37"/>
          <p:cNvSpPr/>
          <p:nvPr/>
        </p:nvSpPr>
        <p:spPr>
          <a:xfrm>
            <a:off x="898450" y="624347"/>
            <a:ext cx="94872" cy="72008"/>
          </a:xfrm>
          <a:prstGeom prst="rightArrow">
            <a:avLst/>
          </a:prstGeom>
          <a:solidFill>
            <a:schemeClr val="bg1">
              <a:lumMod val="85000"/>
              <a:alpha val="69804"/>
            </a:schemeClr>
          </a:solidFill>
          <a:ln w="25400" cap="flat" algn="ctr">
            <a:solidFill>
              <a:schemeClr val="bg1">
                <a:lumMod val="8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-82334" y="6120692"/>
            <a:ext cx="2264268" cy="826929"/>
            <a:chOff x="-82334" y="6120692"/>
            <a:chExt cx="2264268" cy="826929"/>
          </a:xfrm>
        </p:grpSpPr>
        <p:grpSp>
          <p:nvGrpSpPr>
            <p:cNvPr id="54" name="Groupe 53"/>
            <p:cNvGrpSpPr/>
            <p:nvPr/>
          </p:nvGrpSpPr>
          <p:grpSpPr>
            <a:xfrm>
              <a:off x="-82334" y="6120692"/>
              <a:ext cx="2264268" cy="826929"/>
              <a:chOff x="-139295" y="4838135"/>
              <a:chExt cx="2799099" cy="985021"/>
            </a:xfrm>
          </p:grpSpPr>
          <p:pic>
            <p:nvPicPr>
              <p:cNvPr id="60" name="Picture 4" descr="Bouton Web &quot;EN SAVOIR +&quot; (plus d’informations à propos liens)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-139295" y="4838135"/>
                <a:ext cx="2799099" cy="985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Rectangle 71"/>
              <p:cNvSpPr/>
              <p:nvPr/>
            </p:nvSpPr>
            <p:spPr>
              <a:xfrm>
                <a:off x="826442" y="5139664"/>
                <a:ext cx="1585318" cy="397772"/>
              </a:xfrm>
              <a:prstGeom prst="rect">
                <a:avLst/>
              </a:prstGeom>
              <a:gradFill>
                <a:gsLst>
                  <a:gs pos="0">
                    <a:srgbClr val="20AED9"/>
                  </a:gs>
                  <a:gs pos="50000">
                    <a:srgbClr val="0479BF"/>
                  </a:gs>
                  <a:gs pos="100000">
                    <a:srgbClr val="0071BD"/>
                  </a:gs>
                </a:gsLst>
                <a:lin ang="5400000" scaled="0"/>
              </a:gradFill>
              <a:ln w="25400" cap="flat" algn="ctr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b="0" i="0"/>
                </a:pPr>
                <a:endParaRPr lang="fr-FR" dirty="0"/>
              </a:p>
            </p:txBody>
          </p:sp>
        </p:grpSp>
        <p:sp>
          <p:nvSpPr>
            <p:cNvPr id="56" name="ZoneTexte 55">
              <a:hlinkClick r:id="" action="ppaction://noaction"/>
            </p:cNvPr>
            <p:cNvSpPr txBox="1"/>
            <p:nvPr/>
          </p:nvSpPr>
          <p:spPr>
            <a:xfrm>
              <a:off x="539552" y="6407750"/>
              <a:ext cx="1588490" cy="244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b="0" i="0"/>
              </a:pPr>
              <a:r>
                <a:rPr lang="x-none" sz="1050" b="1" u="sng" smtClean="0">
                  <a:solidFill>
                    <a:schemeClr val="bg1"/>
                  </a:solidFill>
                </a:rPr>
                <a:t>More examples</a:t>
              </a: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283807" y="5889477"/>
            <a:ext cx="4002160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1200" smtClean="0"/>
              <a:t>Office Accessories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784027" y="5805264"/>
            <a:ext cx="4003931" cy="42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1200" smtClean="0"/>
              <a:t>Components for manufacturing industrial products </a:t>
            </a:r>
            <a:r>
              <a:rPr lang="x-none" sz="1000" i="1"/>
              <a:t>(metalwork, paint, injection-moulding plastic, etc.) </a:t>
            </a:r>
            <a:endParaRPr lang="x-none" sz="1200" i="1" smtClean="0"/>
          </a:p>
        </p:txBody>
      </p:sp>
      <p:pic>
        <p:nvPicPr>
          <p:cNvPr id="42" name="Picture 10" descr="http://www.logismarket.fr/ip/watco-peinture-d-etancheite-pour-sols-peinture-detancheite-pour-sols-842614-FGR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53229" y="5013178"/>
            <a:ext cx="809710" cy="8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22313" y="4019842"/>
            <a:ext cx="7772400" cy="1362075"/>
          </a:xfrm>
        </p:spPr>
        <p:txBody>
          <a:bodyPr/>
          <a:lstStyle/>
          <a:p>
            <a:pPr algn="ctr">
              <a:defRPr b="0" i="0"/>
            </a:pPr>
            <a:r>
              <a:rPr lang="x-none" b="1" smtClean="0"/>
              <a:t>Online</a:t>
            </a:r>
            <a:br>
              <a:rPr lang="x-none" b="1" smtClean="0"/>
            </a:br>
            <a:r>
              <a:rPr lang="x-none" b="1" smtClean="0"/>
              <a:t>Service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722313" y="5157192"/>
            <a:ext cx="7772400" cy="576064"/>
          </a:xfrm>
        </p:spPr>
        <p:txBody>
          <a:bodyPr/>
          <a:lstStyle/>
          <a:p>
            <a:pPr>
              <a:defRPr b="0" i="0"/>
            </a:pPr>
            <a:r>
              <a:rPr lang="x-none">
                <a:solidFill>
                  <a:schemeClr val="tx1"/>
                </a:solidFill>
              </a:rPr>
              <a:t>Sustainable Development</a:t>
            </a:r>
          </a:p>
        </p:txBody>
      </p:sp>
      <p:pic>
        <p:nvPicPr>
          <p:cNvPr id="5122" name="Picture 2" descr="S:\Marketing\Equipe Marketing OP\Julie\ELEMENTS OWA\Picto @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33400" y="908720"/>
            <a:ext cx="2462736" cy="273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0581" y="404664"/>
            <a:ext cx="8919500" cy="778098"/>
          </a:xfrm>
        </p:spPr>
        <p:txBody>
          <a:bodyPr>
            <a:noAutofit/>
          </a:bodyPr>
          <a:lstStyle/>
          <a:p>
            <a:pPr>
              <a:defRPr b="0" i="0"/>
            </a:pPr>
            <a:r>
              <a:rPr lang="x-none"/>
              <a:t>FREE ONLINE SERVICES:</a:t>
            </a:r>
            <a:br>
              <a:rPr lang="x-none"/>
            </a:br>
            <a:r>
              <a:rPr lang="x-none"/>
              <a:t>www.owa-collect.com</a:t>
            </a:r>
            <a:r>
              <a:rPr lang="x-none" sz="2400" b="1" u="sng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x-none" sz="2400" b="1" u="sng">
                <a:solidFill>
                  <a:schemeClr val="tx1">
                    <a:lumMod val="50000"/>
                  </a:schemeClr>
                </a:solidFill>
              </a:rPr>
            </a:br>
            <a:endParaRPr lang="x-none" sz="2400" b="1" u="sng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 fontScale="87500" lnSpcReduction="10000"/>
          </a:bodyPr>
          <a:lstStyle/>
          <a:p>
            <a:pPr marL="0" indent="0" algn="ctr">
              <a:buNone/>
              <a:defRPr b="0" i="0"/>
            </a:pPr>
            <a:endParaRPr lang="x-none" sz="1800" b="1" smtClean="0">
              <a:solidFill>
                <a:schemeClr val="tx1">
                  <a:lumMod val="50000"/>
                </a:schemeClr>
              </a:solidFill>
            </a:endParaRPr>
          </a:p>
          <a:p>
            <a:pPr marL="4324350" indent="0">
              <a:spcBef>
                <a:spcPts val="1200"/>
              </a:spcBef>
              <a:buNone/>
              <a:defRPr b="0" i="0"/>
            </a:pPr>
            <a:r>
              <a:rPr lang="x-none" sz="1800" smtClean="0">
                <a:solidFill>
                  <a:schemeClr val="accent3"/>
                </a:solidFill>
              </a:rPr>
              <a:t>24/7 </a:t>
            </a:r>
            <a:r>
              <a:rPr lang="x-none" sz="1800" b="1" smtClean="0">
                <a:solidFill>
                  <a:schemeClr val="accent3"/>
                </a:solidFill>
              </a:rPr>
              <a:t>online </a:t>
            </a:r>
            <a:r>
              <a:rPr lang="x-none" sz="1800" smtClean="0">
                <a:solidFill>
                  <a:schemeClr val="accent3"/>
                </a:solidFill>
              </a:rPr>
              <a:t>service </a:t>
            </a:r>
          </a:p>
          <a:p>
            <a:pPr marL="4324350" indent="0">
              <a:spcBef>
                <a:spcPts val="1200"/>
              </a:spcBef>
              <a:buNone/>
              <a:defRPr b="0" i="0"/>
            </a:pPr>
            <a:r>
              <a:rPr lang="x-none" sz="1800" b="1" smtClean="0">
                <a:solidFill>
                  <a:schemeClr val="accent3"/>
                </a:solidFill>
              </a:rPr>
              <a:t>Secure</a:t>
            </a:r>
            <a:r>
              <a:rPr lang="x-none" sz="1800" smtClean="0">
                <a:solidFill>
                  <a:schemeClr val="accent3"/>
                </a:solidFill>
              </a:rPr>
              <a:t>, </a:t>
            </a:r>
            <a:r>
              <a:rPr lang="x-none" sz="1800" b="1" smtClean="0">
                <a:solidFill>
                  <a:schemeClr val="accent3"/>
                </a:solidFill>
              </a:rPr>
              <a:t>customised</a:t>
            </a:r>
            <a:r>
              <a:rPr lang="x-none" sz="1800" smtClean="0">
                <a:solidFill>
                  <a:schemeClr val="accent3"/>
                </a:solidFill>
              </a:rPr>
              <a:t> online area</a:t>
            </a:r>
          </a:p>
          <a:p>
            <a:pPr marL="4324350" indent="0">
              <a:spcBef>
                <a:spcPts val="1200"/>
              </a:spcBef>
              <a:buNone/>
              <a:defRPr b="0" i="0"/>
            </a:pPr>
            <a:r>
              <a:rPr lang="x-none" sz="1800">
                <a:solidFill>
                  <a:schemeClr val="accent3"/>
                </a:solidFill>
              </a:rPr>
              <a:t>A </a:t>
            </a:r>
            <a:r>
              <a:rPr lang="x-none" sz="1800" b="1">
                <a:solidFill>
                  <a:schemeClr val="accent3"/>
                </a:solidFill>
              </a:rPr>
              <a:t>simple</a:t>
            </a:r>
            <a:r>
              <a:rPr lang="x-none" sz="1800">
                <a:solidFill>
                  <a:schemeClr val="accent3"/>
                </a:solidFill>
              </a:rPr>
              <a:t>, </a:t>
            </a:r>
            <a:r>
              <a:rPr lang="x-none" sz="1800" b="1">
                <a:solidFill>
                  <a:schemeClr val="accent3"/>
                </a:solidFill>
              </a:rPr>
              <a:t>clear</a:t>
            </a:r>
            <a:r>
              <a:rPr lang="x-none" sz="1800">
                <a:solidFill>
                  <a:schemeClr val="accent3"/>
                </a:solidFill>
              </a:rPr>
              <a:t> site with access for all</a:t>
            </a:r>
          </a:p>
          <a:p>
            <a:pPr marL="0" indent="0">
              <a:buNone/>
              <a:defRPr b="0" i="0"/>
            </a:pPr>
            <a:r>
              <a:rPr lang="x-none" sz="1800" b="1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x-none" sz="1800" b="1">
                <a:solidFill>
                  <a:schemeClr val="tx1">
                    <a:lumMod val="50000"/>
                  </a:schemeClr>
                </a:solidFill>
              </a:rPr>
            </a:br>
            <a:endParaRPr lang="x-none" sz="1800" b="1">
              <a:solidFill>
                <a:schemeClr val="tx1">
                  <a:lumMod val="50000"/>
                </a:schemeClr>
              </a:solidFill>
            </a:endParaRPr>
          </a:p>
          <a:p>
            <a:pPr marL="4667250">
              <a:spcBef>
                <a:spcPts val="1200"/>
              </a:spcBef>
              <a:buClr>
                <a:schemeClr val="tx1"/>
              </a:buClr>
              <a:defRPr b="0" i="0"/>
            </a:pPr>
            <a:r>
              <a:rPr lang="x-none" sz="1400" b="1" smtClean="0">
                <a:solidFill>
                  <a:schemeClr val="tx1">
                    <a:lumMod val="75000"/>
                  </a:schemeClr>
                </a:solidFill>
              </a:rPr>
              <a:t>Carton pick-up request</a:t>
            </a:r>
            <a:r>
              <a:rPr lang="x-none" sz="1400" smtClean="0"/>
              <a:t/>
            </a:r>
            <a:br>
              <a:rPr lang="x-none" sz="1400" smtClean="0"/>
            </a:br>
            <a:r>
              <a:rPr lang="x-none" sz="1400" smtClean="0"/>
              <a:t>(24 to 72-hours)</a:t>
            </a:r>
          </a:p>
          <a:p>
            <a:pPr marL="4667250">
              <a:spcBef>
                <a:spcPts val="1200"/>
              </a:spcBef>
              <a:buClr>
                <a:schemeClr val="tx1"/>
              </a:buClr>
              <a:defRPr b="0" i="0"/>
            </a:pP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Order for collection cartons </a:t>
            </a:r>
            <a:br>
              <a:rPr lang="x-none" sz="1400" b="1">
                <a:solidFill>
                  <a:schemeClr val="tx1">
                    <a:lumMod val="75000"/>
                  </a:schemeClr>
                </a:solidFill>
              </a:rPr>
            </a:br>
            <a:r>
              <a:rPr lang="x-none" sz="1400" smtClean="0"/>
              <a:t>(24 to 72-hours)</a:t>
            </a:r>
          </a:p>
          <a:p>
            <a:pPr marL="4667250">
              <a:spcBef>
                <a:spcPts val="1200"/>
              </a:spcBef>
              <a:buClr>
                <a:schemeClr val="tx1"/>
              </a:buClr>
              <a:defRPr b="0" i="0"/>
            </a:pPr>
            <a:r>
              <a:rPr lang="x-none" sz="1400"/>
              <a:t>Printing of </a:t>
            </a: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Materials Assessment on request</a:t>
            </a:r>
          </a:p>
          <a:p>
            <a:pPr marL="4667250">
              <a:spcBef>
                <a:spcPts val="1200"/>
              </a:spcBef>
              <a:buClr>
                <a:schemeClr val="tx1"/>
              </a:buClr>
              <a:defRPr b="0" i="0"/>
            </a:pPr>
            <a:r>
              <a:rPr lang="x-none" sz="1400"/>
              <a:t>Take a look at the </a:t>
            </a:r>
            <a:r>
              <a:rPr lang="x-none" sz="1400" b="1" smtClean="0">
                <a:solidFill>
                  <a:schemeClr val="tx1">
                    <a:lumMod val="75000"/>
                  </a:schemeClr>
                </a:solidFill>
              </a:rPr>
              <a:t>office accessories</a:t>
            </a:r>
          </a:p>
          <a:p>
            <a:pPr marL="4667250">
              <a:spcBef>
                <a:spcPts val="1200"/>
              </a:spcBef>
              <a:buClr>
                <a:schemeClr val="tx1"/>
              </a:buClr>
              <a:defRPr b="0" i="0"/>
            </a:pP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Download </a:t>
            </a:r>
            <a:br>
              <a:rPr lang="x-none" sz="1400" b="1">
                <a:solidFill>
                  <a:schemeClr val="tx1">
                    <a:lumMod val="75000"/>
                  </a:schemeClr>
                </a:solidFill>
              </a:rPr>
            </a:b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communication tools </a:t>
            </a:r>
            <a:r>
              <a:rPr lang="x-none" sz="1400"/>
              <a:t>(posters, etc.)</a:t>
            </a:r>
          </a:p>
          <a:p>
            <a:pPr marL="4667250">
              <a:spcBef>
                <a:spcPts val="1200"/>
              </a:spcBef>
              <a:buClr>
                <a:schemeClr val="tx1"/>
              </a:buClr>
              <a:defRPr b="0" i="0"/>
            </a:pP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Manage your contact details </a:t>
            </a:r>
            <a:br>
              <a:rPr lang="x-none" sz="1400" b="1">
                <a:solidFill>
                  <a:schemeClr val="tx1">
                    <a:lumMod val="75000"/>
                  </a:schemeClr>
                </a:solidFill>
              </a:rPr>
            </a:b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and view your history </a:t>
            </a:r>
            <a:br>
              <a:rPr lang="x-none" sz="1400" b="1">
                <a:solidFill>
                  <a:schemeClr val="tx1">
                    <a:lumMod val="75000"/>
                  </a:schemeClr>
                </a:solidFill>
              </a:rPr>
            </a:br>
            <a:r>
              <a:rPr lang="x-none" sz="1400" smtClean="0"/>
              <a:t>(carton pick-ups and orders, etc.)</a:t>
            </a:r>
          </a:p>
          <a:p>
            <a:pPr>
              <a:defRPr b="0" i="0"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6557" y="2276872"/>
            <a:ext cx="4320482" cy="223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-82334" y="6120692"/>
            <a:ext cx="2264268" cy="826929"/>
            <a:chOff x="-82334" y="6120692"/>
            <a:chExt cx="2264268" cy="826929"/>
          </a:xfrm>
        </p:grpSpPr>
        <p:grpSp>
          <p:nvGrpSpPr>
            <p:cNvPr id="9" name="Groupe 8"/>
            <p:cNvGrpSpPr/>
            <p:nvPr/>
          </p:nvGrpSpPr>
          <p:grpSpPr>
            <a:xfrm>
              <a:off x="-82334" y="6120692"/>
              <a:ext cx="2264268" cy="826929"/>
              <a:chOff x="-139295" y="4838135"/>
              <a:chExt cx="2799099" cy="985021"/>
            </a:xfrm>
          </p:grpSpPr>
          <p:pic>
            <p:nvPicPr>
              <p:cNvPr id="12" name="Picture 4" descr="Bouton Web &quot;EN SAVOIR +&quot; (plus d’informations à propos liens)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-139295" y="4838135"/>
                <a:ext cx="2799099" cy="985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826442" y="5139664"/>
                <a:ext cx="1585318" cy="397772"/>
              </a:xfrm>
              <a:prstGeom prst="rect">
                <a:avLst/>
              </a:prstGeom>
              <a:gradFill>
                <a:gsLst>
                  <a:gs pos="0">
                    <a:srgbClr val="20AED9"/>
                  </a:gs>
                  <a:gs pos="50000">
                    <a:srgbClr val="0479BF"/>
                  </a:gs>
                  <a:gs pos="100000">
                    <a:srgbClr val="0071BD"/>
                  </a:gs>
                </a:gsLst>
                <a:lin ang="5400000" scaled="0"/>
              </a:gradFill>
              <a:ln w="25400" cap="flat" algn="ctr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b="0" i="0"/>
                </a:pPr>
                <a:endParaRPr lang="fr-FR" dirty="0"/>
              </a:p>
            </p:txBody>
          </p:sp>
        </p:grpSp>
        <p:sp>
          <p:nvSpPr>
            <p:cNvPr id="11" name="ZoneTexte 10">
              <a:hlinkClick r:id="" action="ppaction://noaction"/>
            </p:cNvPr>
            <p:cNvSpPr txBox="1"/>
            <p:nvPr/>
          </p:nvSpPr>
          <p:spPr>
            <a:xfrm>
              <a:off x="539552" y="6407750"/>
              <a:ext cx="1588490" cy="22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b="0" i="0"/>
              </a:pPr>
              <a:r>
                <a:rPr lang="x-none" sz="900" b="1" u="sng" smtClean="0">
                  <a:solidFill>
                    <a:schemeClr val="bg1"/>
                  </a:solidFill>
                </a:rPr>
                <a:t>Find out more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41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b="0" i="0"/>
            </a:pPr>
            <a:r>
              <a:rPr lang="x-none"/>
              <a:t>A wide range of</a:t>
            </a:r>
            <a:br>
              <a:rPr lang="x-none"/>
            </a:br>
            <a:r>
              <a:rPr lang="x-none"/>
              <a:t>remanufactured cartridges</a:t>
            </a:r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>
          <a:xfrm>
            <a:off x="3491880" y="1796087"/>
            <a:ext cx="5770984" cy="3489251"/>
          </a:xfrm>
        </p:spPr>
        <p:txBody>
          <a:bodyPr>
            <a:normAutofit fontScale="95000"/>
          </a:bodyPr>
          <a:lstStyle/>
          <a:p>
            <a:pPr lvl="0">
              <a:spcBef>
                <a:spcPts val="1200"/>
              </a:spcBef>
              <a:defRPr b="0" i="0"/>
            </a:pP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>460 ARMOR Laser printer products</a:t>
            </a:r>
            <a:br>
              <a:rPr lang="x-none" sz="1400" b="1">
                <a:solidFill>
                  <a:srgbClr val="828282">
                    <a:lumMod val="75000"/>
                  </a:srgbClr>
                </a:solidFill>
              </a:rPr>
            </a:b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>596 OEM products </a:t>
            </a:r>
            <a:r>
              <a:rPr lang="x-none" sz="1400">
                <a:solidFill>
                  <a:srgbClr val="828282"/>
                </a:solidFill>
              </a:rPr>
              <a:t>covered</a:t>
            </a:r>
            <a:br>
              <a:rPr lang="x-none" sz="1400">
                <a:solidFill>
                  <a:srgbClr val="828282"/>
                </a:solidFill>
              </a:rPr>
            </a:br>
            <a:r>
              <a:rPr lang="x-none" sz="1400">
                <a:solidFill>
                  <a:srgbClr val="828282"/>
                </a:solidFill>
              </a:rPr>
              <a:t>(Including multi-brand)</a:t>
            </a:r>
          </a:p>
          <a:p>
            <a:pPr lvl="0">
              <a:spcBef>
                <a:spcPts val="1200"/>
              </a:spcBef>
              <a:defRPr b="0" i="0"/>
            </a:pP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>A wide range of colour products</a:t>
            </a:r>
            <a:r>
              <a:rPr lang="x-none" sz="1400">
                <a:solidFill>
                  <a:srgbClr val="828282"/>
                </a:solidFill>
              </a:rPr>
              <a:t>: 313 products</a:t>
            </a:r>
          </a:p>
          <a:p>
            <a:pPr lvl="0">
              <a:spcBef>
                <a:spcPts val="1200"/>
              </a:spcBef>
              <a:defRPr b="0" i="0"/>
            </a:pP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>10 OEM brands </a:t>
            </a:r>
          </a:p>
          <a:p>
            <a:pPr lvl="0">
              <a:spcBef>
                <a:spcPts val="1200"/>
              </a:spcBef>
              <a:defRPr b="0" i="0"/>
            </a:pP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>90% coverage </a:t>
            </a:r>
            <a:r>
              <a:rPr lang="x-none" sz="1400">
                <a:solidFill>
                  <a:srgbClr val="828282"/>
                </a:solidFill>
              </a:rPr>
              <a:t>of installed printers</a:t>
            </a:r>
          </a:p>
          <a:p>
            <a:pPr lvl="0">
              <a:spcBef>
                <a:spcPts val="1200"/>
              </a:spcBef>
              <a:defRPr b="0" i="0"/>
            </a:pP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>1/3</a:t>
            </a:r>
            <a:r>
              <a:rPr lang="x-none" sz="1400">
                <a:solidFill>
                  <a:srgbClr val="828282"/>
                </a:solidFill>
              </a:rPr>
              <a:t> of products available in </a:t>
            </a: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>high </a:t>
            </a:r>
            <a:r>
              <a:rPr lang="x-none" sz="1400" b="0">
                <a:solidFill>
                  <a:srgbClr val="828282">
                    <a:lumMod val="75000"/>
                  </a:srgbClr>
                </a:solidFill>
              </a:rPr>
              <a:t>or</a:t>
            </a: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> very high capacity</a:t>
            </a:r>
            <a:r>
              <a:rPr lang="x-none" sz="1400" b="0">
                <a:solidFill>
                  <a:srgbClr val="828282">
                    <a:lumMod val="75000"/>
                  </a:srgbClr>
                </a:solidFill>
              </a:rPr>
              <a:t> version</a:t>
            </a: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/>
            </a:r>
            <a:br>
              <a:rPr lang="x-none" sz="1400" b="1">
                <a:solidFill>
                  <a:srgbClr val="828282">
                    <a:lumMod val="75000"/>
                  </a:srgbClr>
                </a:solidFill>
              </a:rPr>
            </a:br>
            <a:r>
              <a:rPr lang="x-none" sz="1400" smtClean="0">
                <a:solidFill>
                  <a:srgbClr val="828282"/>
                </a:solidFill>
              </a:rPr>
              <a:t>(improved cost-per-page) </a:t>
            </a:r>
          </a:p>
          <a:p>
            <a:pPr lvl="0">
              <a:spcBef>
                <a:spcPts val="1200"/>
              </a:spcBef>
              <a:defRPr b="0" i="0"/>
            </a:pP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>Universal and "multi-brand" products</a:t>
            </a:r>
            <a:r>
              <a:rPr lang="x-none" sz="1400">
                <a:solidFill>
                  <a:srgbClr val="828282"/>
                </a:solidFill>
              </a:rPr>
              <a:t/>
            </a:r>
            <a:br>
              <a:rPr lang="x-none" sz="1400">
                <a:solidFill>
                  <a:srgbClr val="828282"/>
                </a:solidFill>
              </a:rPr>
            </a:br>
            <a:r>
              <a:rPr lang="x-none" sz="1400">
                <a:solidFill>
                  <a:srgbClr val="828282"/>
                </a:solidFill>
              </a:rPr>
              <a:t>(improved stock management)</a:t>
            </a:r>
          </a:p>
          <a:p>
            <a:pPr lvl="0">
              <a:spcBef>
                <a:spcPts val="1200"/>
              </a:spcBef>
              <a:defRPr b="0" i="0"/>
            </a:pP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>Business Inkjet</a:t>
            </a:r>
            <a:r>
              <a:rPr lang="x-none" sz="1400">
                <a:solidFill>
                  <a:srgbClr val="828282"/>
                </a:solidFill>
              </a:rPr>
              <a:t> range: HP 970/971, HP 980</a:t>
            </a:r>
          </a:p>
          <a:p>
            <a:pPr>
              <a:defRPr b="0" i="0"/>
            </a:pPr>
            <a:endParaRPr lang="fr-FR" dirty="0"/>
          </a:p>
        </p:txBody>
      </p:sp>
      <p:pic>
        <p:nvPicPr>
          <p:cNvPr id="7170" name="Picture 2" descr="S:\Marketing\Equipe Marketing OP\Julie\ELEMENTS OWA\PACK+4CART 3D OW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540568" y="1556792"/>
            <a:ext cx="4824536" cy="321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/>
              <a:t>Quality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9"/>
            <a:ext cx="8686800" cy="3960439"/>
          </a:xfrm>
        </p:spPr>
        <p:txBody>
          <a:bodyPr numCol="2">
            <a:noAutofit/>
          </a:bodyPr>
          <a:lstStyle/>
          <a:p>
            <a:pPr marL="0" indent="0">
              <a:buNone/>
              <a:defRPr b="0" i="0"/>
            </a:pPr>
            <a:r>
              <a:rPr lang="x-none" sz="1600" b="1">
                <a:solidFill>
                  <a:schemeClr val="accent6"/>
                </a:solidFill>
              </a:rPr>
              <a:t>Guaranteed quality: </a:t>
            </a:r>
          </a:p>
          <a:p>
            <a:pPr>
              <a:spcBef>
                <a:spcPts val="1200"/>
              </a:spcBef>
              <a:defRPr b="0" i="0"/>
            </a:pPr>
            <a:r>
              <a:rPr lang="x-none" sz="1400" smtClean="0"/>
              <a:t>Similar print quality to </a:t>
            </a: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OEM</a:t>
            </a:r>
          </a:p>
          <a:p>
            <a:pPr>
              <a:spcBef>
                <a:spcPts val="1200"/>
              </a:spcBef>
              <a:defRPr b="0" i="0"/>
            </a:pP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R&amp;D </a:t>
            </a:r>
            <a:r>
              <a:rPr lang="x-none" sz="1400"/>
              <a:t>and production process</a:t>
            </a:r>
            <a:br>
              <a:rPr lang="x-none" sz="1400"/>
            </a:br>
            <a:r>
              <a:rPr lang="x-none" sz="1400"/>
              <a:t>expertise </a:t>
            </a:r>
          </a:p>
          <a:p>
            <a:pPr>
              <a:spcBef>
                <a:spcPts val="1200"/>
              </a:spcBef>
              <a:defRPr b="0" i="0"/>
            </a:pPr>
            <a:r>
              <a:rPr lang="x-none" sz="1400" b="1" smtClean="0">
                <a:solidFill>
                  <a:schemeClr val="tx1">
                    <a:lumMod val="75000"/>
                  </a:schemeClr>
                </a:solidFill>
              </a:rPr>
              <a:t>Product certifications</a:t>
            </a:r>
            <a:r>
              <a:rPr lang="x-none" sz="1400" smtClean="0"/>
              <a:t>: Ecolabels:</a:t>
            </a:r>
            <a:endParaRPr lang="x-none" sz="900" b="1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defRPr b="0" i="0"/>
            </a:pPr>
            <a:endParaRPr lang="x-none" sz="1400" b="1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defRPr b="0" i="0"/>
            </a:pPr>
            <a:endParaRPr lang="x-none" sz="1400" b="1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defRPr b="0" i="0"/>
            </a:pPr>
            <a:r>
              <a:rPr lang="x-none" sz="1400" b="1" smtClean="0">
                <a:solidFill>
                  <a:schemeClr val="tx1">
                    <a:lumMod val="75000"/>
                  </a:schemeClr>
                </a:solidFill>
              </a:rPr>
              <a:t>International</a:t>
            </a:r>
            <a:r>
              <a:rPr lang="x-none" sz="1400" smtClean="0"/>
              <a:t> test standards:</a:t>
            </a:r>
          </a:p>
          <a:p>
            <a:pPr>
              <a:spcBef>
                <a:spcPts val="1200"/>
              </a:spcBef>
              <a:defRPr b="0" i="0"/>
            </a:pPr>
            <a:endParaRPr lang="x-none" sz="1400" b="1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defRPr b="0" i="0"/>
            </a:pPr>
            <a:endParaRPr lang="x-none" sz="1000" b="1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defRPr b="0" i="0"/>
            </a:pPr>
            <a:endParaRPr lang="fr-FR" sz="1400" dirty="0" smtClean="0"/>
          </a:p>
          <a:p>
            <a:pPr>
              <a:spcBef>
                <a:spcPts val="1200"/>
              </a:spcBef>
              <a:defRPr b="0" i="0"/>
            </a:pPr>
            <a:endParaRPr lang="fr-FR" sz="1400" dirty="0"/>
          </a:p>
          <a:p>
            <a:pPr>
              <a:spcBef>
                <a:spcPts val="1200"/>
              </a:spcBef>
              <a:defRPr b="0" i="0"/>
            </a:pPr>
            <a:r>
              <a:rPr lang="x-none" sz="1400" b="1" smtClean="0">
                <a:solidFill>
                  <a:schemeClr val="tx1">
                    <a:lumMod val="75000"/>
                  </a:schemeClr>
                </a:solidFill>
              </a:rPr>
              <a:t>Safety</a:t>
            </a:r>
            <a:r>
              <a:rPr lang="x-none" sz="1400" smtClean="0"/>
              <a:t> and </a:t>
            </a: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quality</a:t>
            </a:r>
            <a:r>
              <a:rPr lang="x-none" sz="1400"/>
              <a:t> of components</a:t>
            </a:r>
          </a:p>
          <a:p>
            <a:pPr>
              <a:spcBef>
                <a:spcPts val="1200"/>
              </a:spcBef>
              <a:defRPr b="0" i="0"/>
            </a:pPr>
            <a:r>
              <a:rPr lang="x-none" sz="1400" smtClean="0"/>
              <a:t>Standard applicable to remanufactured cartridges </a:t>
            </a:r>
          </a:p>
          <a:p>
            <a:pPr>
              <a:spcBef>
                <a:spcPts val="1200"/>
              </a:spcBef>
              <a:defRPr b="0" i="0"/>
            </a:pPr>
            <a:endParaRPr lang="fr-FR" sz="1400" dirty="0" smtClean="0"/>
          </a:p>
          <a:p>
            <a:pPr>
              <a:spcBef>
                <a:spcPts val="1200"/>
              </a:spcBef>
              <a:defRPr b="0" i="0"/>
            </a:pPr>
            <a:endParaRPr lang="fr-FR" sz="100" dirty="0"/>
          </a:p>
          <a:p>
            <a:pPr>
              <a:spcBef>
                <a:spcPts val="1200"/>
              </a:spcBef>
              <a:defRPr b="0" i="0"/>
            </a:pPr>
            <a:r>
              <a:rPr lang="x-none" sz="1400" b="1" smtClean="0">
                <a:solidFill>
                  <a:schemeClr val="tx1">
                    <a:lumMod val="75000"/>
                  </a:schemeClr>
                </a:solidFill>
              </a:rPr>
              <a:t>SDS (Safety Data Sheet): </a:t>
            </a:r>
            <a:br>
              <a:rPr lang="x-none" sz="1400" b="1" smtClean="0">
                <a:solidFill>
                  <a:schemeClr val="tx1">
                    <a:lumMod val="75000"/>
                  </a:schemeClr>
                </a:solidFill>
              </a:rPr>
            </a:br>
            <a:endParaRPr lang="x-none" sz="1400" b="1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defRPr b="0" i="0"/>
            </a:pPr>
            <a:r>
              <a:rPr lang="x-none" sz="1400" b="1" smtClean="0">
                <a:solidFill>
                  <a:schemeClr val="tx1">
                    <a:lumMod val="75000"/>
                  </a:schemeClr>
                </a:solidFill>
              </a:rPr>
              <a:t>REACH</a:t>
            </a:r>
            <a:r>
              <a:rPr lang="x-none" sz="1400"/>
              <a:t>: Legislation of the safe use of chemical substances (powder, components)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683568" y="5156860"/>
            <a:ext cx="7882742" cy="1152460"/>
            <a:chOff x="683568" y="4941168"/>
            <a:chExt cx="7882742" cy="115246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3237718" y="4941168"/>
              <a:ext cx="5328592" cy="1152460"/>
            </a:xfrm>
            <a:prstGeom prst="roundRect">
              <a:avLst/>
            </a:prstGeom>
            <a:solidFill>
              <a:schemeClr val="accent6"/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  <a:defRPr b="0" i="0"/>
              </a:pPr>
              <a:r>
                <a:rPr lang="x-none" sz="1600" spc="-20">
                  <a:solidFill>
                    <a:schemeClr val="bg1"/>
                  </a:solidFill>
                </a:rPr>
                <a:t>Product performance guarantee</a:t>
              </a: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defRPr b="0" i="0"/>
              </a:pPr>
              <a:r>
                <a:rPr lang="x-none" sz="1600" spc="-20">
                  <a:solidFill>
                    <a:schemeClr val="bg1"/>
                  </a:solidFill>
                </a:rPr>
                <a:t>Remanufactured cartridge guarantee</a:t>
              </a: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defRPr b="0" i="0"/>
              </a:pPr>
              <a:r>
                <a:rPr lang="x-none" sz="1600" spc="-20">
                  <a:solidFill>
                    <a:schemeClr val="bg1"/>
                  </a:solidFill>
                </a:rPr>
                <a:t>Environmental responsibility guarantee</a:t>
              </a: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defRPr b="0" i="0"/>
              </a:pPr>
              <a:r>
                <a:rPr lang="x-none" sz="1600" spc="-20">
                  <a:solidFill>
                    <a:schemeClr val="bg1"/>
                  </a:solidFill>
                </a:rPr>
                <a:t>End-user health guarantee</a:t>
              </a:r>
            </a:p>
          </p:txBody>
        </p:sp>
        <p:sp>
          <p:nvSpPr>
            <p:cNvPr id="16" name="Flèche vers le bas 15"/>
            <p:cNvSpPr/>
            <p:nvPr/>
          </p:nvSpPr>
          <p:spPr>
            <a:xfrm rot="16200000">
              <a:off x="2440156" y="5265371"/>
              <a:ext cx="864096" cy="504056"/>
            </a:xfrm>
            <a:prstGeom prst="downArrow">
              <a:avLst>
                <a:gd name="adj1" fmla="val 50000"/>
                <a:gd name="adj2" fmla="val 71989"/>
              </a:avLst>
            </a:prstGeom>
            <a:solidFill>
              <a:schemeClr val="accent6"/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81529" y="5249633"/>
              <a:ext cx="2041939" cy="31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defRPr b="0" i="0"/>
              </a:pPr>
              <a:r>
                <a:rPr lang="x-none" sz="1600" b="1">
                  <a:solidFill>
                    <a:schemeClr val="accent6"/>
                  </a:solidFill>
                  <a:latin typeface="Lucida Sans Unicode" panose="020B0602030504020204" pitchFamily="34" charset="0"/>
                </a:rPr>
                <a:t>User benefits</a:t>
              </a:r>
            </a:p>
          </p:txBody>
        </p:sp>
      </p:grpSp>
      <p:pic>
        <p:nvPicPr>
          <p:cNvPr id="18" name="Picture 2" descr="J:\BI\11_MARK-COM_AOP\11_LOGOS &amp; CERTIF\LASER\NF\NF Environnement-new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41655" y="3073053"/>
            <a:ext cx="709935" cy="7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J:\BI\11_MARK-COM_AOP\11_LOGOS &amp; CERTIF\LASER\BLUE ANGEL\Logo BLAUE ENGE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69725" y="2962703"/>
            <a:ext cx="794163" cy="8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J:\BI\11_MARK-COM_AOP\11_LOGOS &amp; CERTIF\LASER\NORDIC ECOLABEL\Logo Nordic Ecolabel_20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04808" y="2962703"/>
            <a:ext cx="797778" cy="7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-82334" y="6120692"/>
            <a:ext cx="2264268" cy="826929"/>
            <a:chOff x="-82334" y="6120692"/>
            <a:chExt cx="2264268" cy="826929"/>
          </a:xfrm>
        </p:grpSpPr>
        <p:grpSp>
          <p:nvGrpSpPr>
            <p:cNvPr id="22" name="Groupe 21"/>
            <p:cNvGrpSpPr/>
            <p:nvPr/>
          </p:nvGrpSpPr>
          <p:grpSpPr>
            <a:xfrm>
              <a:off x="-82334" y="6120692"/>
              <a:ext cx="2264268" cy="826929"/>
              <a:chOff x="-139295" y="4838135"/>
              <a:chExt cx="2799099" cy="985021"/>
            </a:xfrm>
          </p:grpSpPr>
          <p:pic>
            <p:nvPicPr>
              <p:cNvPr id="24" name="Picture 4" descr="Bouton Web &quot;EN SAVOIR +&quot; (plus d’informations à propos liens)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-139295" y="4838135"/>
                <a:ext cx="2799099" cy="985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826442" y="5139664"/>
                <a:ext cx="1585318" cy="397772"/>
              </a:xfrm>
              <a:prstGeom prst="rect">
                <a:avLst/>
              </a:prstGeom>
              <a:gradFill>
                <a:gsLst>
                  <a:gs pos="0">
                    <a:srgbClr val="20AED9"/>
                  </a:gs>
                  <a:gs pos="50000">
                    <a:srgbClr val="0479BF"/>
                  </a:gs>
                  <a:gs pos="100000">
                    <a:srgbClr val="0071BD"/>
                  </a:gs>
                </a:gsLst>
                <a:lin ang="5400000" scaled="0"/>
              </a:gradFill>
              <a:ln w="25400" cap="flat" algn="ctr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b="0" i="0"/>
                </a:pPr>
                <a:endParaRPr lang="fr-FR" dirty="0"/>
              </a:p>
            </p:txBody>
          </p:sp>
        </p:grpSp>
        <p:sp>
          <p:nvSpPr>
            <p:cNvPr id="23" name="ZoneTexte 22">
              <a:hlinkClick r:id="" action="ppaction://noaction"/>
            </p:cNvPr>
            <p:cNvSpPr txBox="1"/>
            <p:nvPr/>
          </p:nvSpPr>
          <p:spPr>
            <a:xfrm>
              <a:off x="539552" y="6407750"/>
              <a:ext cx="1588490" cy="22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b="0" i="0"/>
              </a:pPr>
              <a:r>
                <a:rPr lang="x-none" sz="900" b="1" u="sng" smtClean="0">
                  <a:solidFill>
                    <a:schemeClr val="bg1"/>
                  </a:solidFill>
                </a:rPr>
                <a:t>Quality and components</a:t>
              </a:r>
            </a:p>
          </p:txBody>
        </p:sp>
      </p:grpSp>
      <p:pic>
        <p:nvPicPr>
          <p:cNvPr id="6147" name="Picture 3" descr="J:\TRANSVERSAL\3_COMMUNICATION\_1_Phototheque\BI\OWA\LOGO DIN OW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96336" y="2209296"/>
            <a:ext cx="1228229" cy="122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:\BI\11_MARK-COM_AOP\11_LOGOS &amp; CERTIF\LASER\STMC\Logo STMC 20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29468" y="4111600"/>
            <a:ext cx="1198516" cy="6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:\BI\11_MARK-COM_AOP\11_LOGOS &amp; CERTIF\LASER\ISO 19798-19752\Logo ARMOR_ISO19752_new vers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8721" y="4065588"/>
            <a:ext cx="1438275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J:\BI\11_MARK-COM_AOP\11_LOGOS &amp; CERTIF\LASER\ISO 19798-19752\Logo ARMOR_ISO19798_new versi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81519" y="4065588"/>
            <a:ext cx="1438275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/>
              <a:t>Production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 b="0" i="0"/>
            </a:pPr>
            <a:r>
              <a:rPr lang="x-none" sz="1400"/>
              <a:t>Print quality tests carried out at each stage of production  </a:t>
            </a:r>
          </a:p>
          <a:p>
            <a:pPr marL="0" indent="0">
              <a:buNone/>
              <a:defRPr b="0" i="0"/>
            </a:pPr>
            <a:endParaRPr lang="fr-FR" sz="2200" dirty="0" smtClean="0"/>
          </a:p>
          <a:p>
            <a:pPr>
              <a:defRPr b="0" i="0"/>
            </a:pPr>
            <a:endParaRPr lang="fr-FR" sz="2200" dirty="0" smtClean="0"/>
          </a:p>
          <a:p>
            <a:pPr marL="0" indent="0">
              <a:buNone/>
              <a:defRPr b="0" i="0"/>
            </a:pPr>
            <a:endParaRPr lang="fr-FR" sz="2200" dirty="0" smtClean="0"/>
          </a:p>
          <a:p>
            <a:pPr>
              <a:defRPr b="0" i="0"/>
            </a:pPr>
            <a:endParaRPr lang="fr-FR" sz="2200" dirty="0" smtClean="0"/>
          </a:p>
          <a:p>
            <a:pPr>
              <a:defRPr b="0" i="0"/>
            </a:pPr>
            <a:endParaRPr lang="fr-FR" sz="2200" dirty="0" smtClean="0"/>
          </a:p>
          <a:p>
            <a:pPr>
              <a:defRPr b="0" i="0"/>
            </a:pPr>
            <a:endParaRPr lang="fr-FR" sz="2200" dirty="0" smtClean="0"/>
          </a:p>
          <a:p>
            <a:pPr marL="0" indent="0">
              <a:buNone/>
              <a:defRPr b="0" i="0"/>
            </a:pPr>
            <a:r>
              <a:rPr lang="x-none" sz="1600" b="1" smtClean="0">
                <a:solidFill>
                  <a:schemeClr val="accent6"/>
                </a:solidFill>
              </a:rPr>
              <a:t>Traceability</a:t>
            </a:r>
          </a:p>
          <a:p>
            <a:pPr marL="0" indent="0">
              <a:buNone/>
              <a:defRPr b="0" i="0"/>
            </a:pPr>
            <a:r>
              <a:rPr lang="x-none" sz="1400" smtClean="0"/>
              <a:t>2 labels are placed on the carton ensuring full traceability and certifying compliance with </a:t>
            </a:r>
            <a:r>
              <a:rPr lang="x-none" sz="1400" b="1" smtClean="0">
                <a:solidFill>
                  <a:schemeClr val="tx1">
                    <a:lumMod val="75000"/>
                  </a:schemeClr>
                </a:solidFill>
              </a:rPr>
              <a:t>ARMOR</a:t>
            </a:r>
            <a:r>
              <a:rPr lang="x-none" sz="1400" b="0" smtClean="0">
                <a:solidFill>
                  <a:schemeClr val="tx1">
                    <a:lumMod val="75000"/>
                  </a:schemeClr>
                </a:solidFill>
              </a:rPr>
              <a:t> standards.</a:t>
            </a:r>
          </a:p>
          <a:p>
            <a:pPr>
              <a:defRPr b="0" i="0"/>
            </a:pPr>
            <a:endParaRPr lang="fr-FR" dirty="0" smtClean="0"/>
          </a:p>
          <a:p>
            <a:pPr>
              <a:defRPr b="0" i="0"/>
            </a:pPr>
            <a:endParaRPr lang="fr-FR" dirty="0" smtClean="0"/>
          </a:p>
          <a:p>
            <a:pPr>
              <a:defRPr b="0" i="0"/>
            </a:pPr>
            <a:endParaRPr lang="fr-FR" dirty="0"/>
          </a:p>
        </p:txBody>
      </p:sp>
      <p:pic>
        <p:nvPicPr>
          <p:cNvPr id="8" name="Picture 2" descr="J:\TRANSVERSAL\3_COMMUNICATION\_1_Phototheque\BI\ARMOR INDUSTRIE MAROC\armor industrie edding\Armor-24X36-BD - Copie\Monochrome assembling\_86A7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07756" y="2023188"/>
            <a:ext cx="2582016" cy="1721977"/>
          </a:xfrm>
          <a:prstGeom prst="round2DiagRect">
            <a:avLst>
              <a:gd name="adj1" fmla="val 0"/>
              <a:gd name="adj2" fmla="val 15205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J:\TRANSVERSAL\3_COMMUNICATION\_1_Phototheque\BI\ARMOR INDUSTRIE MAROC\Armor-Maroc-BD\Labo fonctionnel - BD\CF000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50" t="58776" r="21064" b="1061"/>
          <a:stretch/>
        </p:blipFill>
        <p:spPr>
          <a:xfrm>
            <a:off x="229636" y="2010240"/>
            <a:ext cx="2909545" cy="1703716"/>
          </a:xfrm>
          <a:prstGeom prst="round2DiagRect">
            <a:avLst>
              <a:gd name="adj1" fmla="val 0"/>
              <a:gd name="adj2" fmla="val 15205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J:\TRANSVERSAL\3_COMMUNICATION\_1_Phototheque\BI\ARMOR INDUSTRIE MAROC\Armor-Maroc-BD\Labo fonctionnel - BD\CF000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71890" y="2023190"/>
            <a:ext cx="2298523" cy="1721977"/>
          </a:xfrm>
          <a:prstGeom prst="round2DiagRect">
            <a:avLst>
              <a:gd name="adj1" fmla="val 0"/>
              <a:gd name="adj2" fmla="val 15205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32848" y="3745165"/>
            <a:ext cx="2303124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1200" smtClean="0">
                <a:latin typeface="Lucida Sans Unicode" panose="020B0602030504020204" pitchFamily="34" charset="0"/>
              </a:rPr>
              <a:t>Monochrome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69591" y="3743712"/>
            <a:ext cx="2303124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1200" smtClean="0">
                <a:latin typeface="Lucida Sans Unicode" panose="020B0602030504020204" pitchFamily="34" charset="0"/>
              </a:rPr>
              <a:t>Colour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005174" y="3726906"/>
            <a:ext cx="2587182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1200" smtClean="0">
                <a:latin typeface="Lucida Sans Unicode" panose="020B0602030504020204" pitchFamily="34" charset="0"/>
              </a:rPr>
              <a:t>Unit testing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96033" y="5197809"/>
            <a:ext cx="1751934" cy="800101"/>
          </a:xfrm>
          <a:prstGeom prst="round2DiagRect">
            <a:avLst>
              <a:gd name="adj1" fmla="val 0"/>
              <a:gd name="adj2" fmla="val 15205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76057" y="3072542"/>
            <a:ext cx="1080738" cy="1659148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7281" y="1125038"/>
            <a:ext cx="1536724" cy="1151834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 descr="S:\Marketing\TRADE MARKETING\NUDE - NOUVELLE MARQUE\photofab\image0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02398" y="5418222"/>
            <a:ext cx="1753578" cy="1179130"/>
          </a:xfrm>
          <a:prstGeom prst="round2Diag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:\TRANSVERSAL\3_COMMUNICATION\_1_Phototheque\BI\ARMOR INDUSTRIE MAROC\01-Armor-Photos-Usine-Entrepot-JPG-HD\HP Monochrome - Clipsage\_MG_13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67289" y="3295231"/>
            <a:ext cx="1727404" cy="115165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/>
              <a:t>Manufacturing process in pictures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95340" y="2291487"/>
            <a:ext cx="1674841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altLang="fr-FR" sz="1200" b="1" smtClean="0">
                <a:latin typeface="Lucida Sans" panose="020B0602030504020204" pitchFamily="34" charset="0"/>
              </a:rPr>
              <a:t>Dismantling</a:t>
            </a:r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906061" y="1109325"/>
            <a:ext cx="1747905" cy="1165270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7090811" y="4451727"/>
            <a:ext cx="1471588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altLang="fr-FR" sz="1200" b="1">
                <a:latin typeface="Lucida Sans" panose="020B0602030504020204" pitchFamily="34" charset="0"/>
              </a:rPr>
              <a:t>Fitting cover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002725" y="4667751"/>
            <a:ext cx="1324852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altLang="fr-FR" sz="1200" b="1" smtClean="0">
                <a:latin typeface="Lucida Sans" panose="020B0602030504020204" pitchFamily="34" charset="0"/>
              </a:rPr>
              <a:t>Filling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554034" y="4450850"/>
            <a:ext cx="1744423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altLang="fr-FR" sz="1200" b="1" smtClean="0">
                <a:latin typeface="Lucida Sans" panose="020B0602030504020204" pitchFamily="34" charset="0"/>
              </a:rPr>
              <a:t>Assembly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4388" y="4489068"/>
            <a:ext cx="1721017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altLang="fr-FR" sz="1200" b="1" smtClean="0">
                <a:latin typeface="Lucida Sans" panose="020B0602030504020204" pitchFamily="34" charset="0"/>
              </a:rPr>
              <a:t>Print tests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2615198" y="6603014"/>
            <a:ext cx="1751821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altLang="fr-FR" sz="1200" b="1" smtClean="0">
                <a:latin typeface="Lucida Sans" panose="020B0602030504020204" pitchFamily="34" charset="0"/>
              </a:rPr>
              <a:t>Packaging</a:t>
            </a:r>
          </a:p>
        </p:txBody>
      </p:sp>
      <p:pic>
        <p:nvPicPr>
          <p:cNvPr id="53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092280" y="3337234"/>
            <a:ext cx="1451224" cy="1151834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496" y="3300443"/>
            <a:ext cx="1737220" cy="1159266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8082059" y="2559269"/>
            <a:ext cx="825540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Quality </a:t>
            </a:r>
          </a:p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control</a:t>
            </a:r>
          </a:p>
        </p:txBody>
      </p:sp>
      <p:pic>
        <p:nvPicPr>
          <p:cNvPr id="66" name="Picture 4" descr="http://www.alpha-mos.com/images/img-fr/application-controle-qualite-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10928" y="2655160"/>
            <a:ext cx="263090" cy="2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44388" y="6590798"/>
            <a:ext cx="1721017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altLang="fr-FR" sz="1200" b="1">
                <a:latin typeface="Lucida Sans" panose="020B0602030504020204" pitchFamily="34" charset="0"/>
              </a:rPr>
              <a:t>Traceability</a:t>
            </a:r>
          </a:p>
        </p:txBody>
      </p:sp>
      <p:pic>
        <p:nvPicPr>
          <p:cNvPr id="4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107" y="5445224"/>
            <a:ext cx="1735840" cy="1157790"/>
          </a:xfrm>
          <a:prstGeom prst="round2Diag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:\TRANSVERSAL\3_COMMUNICATION\_1_Phototheque\BI\ARMOR INDUSTRIE MAROC\01-Armor-Photos-Usine-Entrepot-JPG-HD\HP Monochrome - Démontage\_MG_123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9512" y="1109325"/>
            <a:ext cx="1751593" cy="1167781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2902809" y="2287905"/>
            <a:ext cx="3257239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altLang="fr-FR" sz="1200" b="1" smtClean="0">
                <a:latin typeface="Lucida Sans" panose="020B0602030504020204" pitchFamily="34" charset="0"/>
              </a:rPr>
              <a:t>Cleaning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6206598" y="1556792"/>
            <a:ext cx="669658" cy="360040"/>
          </a:xfrm>
          <a:prstGeom prst="rightArrow">
            <a:avLst/>
          </a:prstGeom>
          <a:solidFill>
            <a:schemeClr val="accent3">
              <a:alpha val="69804"/>
            </a:schemeClr>
          </a:solidFill>
          <a:ln w="25400" cap="flat" algn="ctr">
            <a:solidFill>
              <a:schemeClr val="accent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sp>
        <p:nvSpPr>
          <p:cNvPr id="35" name="Flèche droite 34"/>
          <p:cNvSpPr/>
          <p:nvPr/>
        </p:nvSpPr>
        <p:spPr>
          <a:xfrm>
            <a:off x="2034295" y="1556792"/>
            <a:ext cx="669658" cy="360040"/>
          </a:xfrm>
          <a:prstGeom prst="rightArrow">
            <a:avLst/>
          </a:prstGeom>
          <a:solidFill>
            <a:schemeClr val="accent3">
              <a:alpha val="69804"/>
            </a:schemeClr>
          </a:solidFill>
          <a:ln w="25400" cap="flat" algn="ctr">
            <a:solidFill>
              <a:schemeClr val="accent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6268389" y="1088256"/>
            <a:ext cx="825540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Quality </a:t>
            </a:r>
          </a:p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control</a:t>
            </a:r>
          </a:p>
        </p:txBody>
      </p:sp>
      <p:pic>
        <p:nvPicPr>
          <p:cNvPr id="38" name="Picture 4" descr="http://www.alpha-mos.com/images/img-fr/application-controle-qualite-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97258" y="1184147"/>
            <a:ext cx="263090" cy="2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6933774" y="2264467"/>
            <a:ext cx="1744423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altLang="fr-FR" sz="1200" b="1" smtClean="0">
                <a:latin typeface="Lucida Sans" panose="020B0602030504020204" pitchFamily="34" charset="0"/>
              </a:rPr>
              <a:t>Machining</a:t>
            </a:r>
          </a:p>
        </p:txBody>
      </p:sp>
      <p:sp>
        <p:nvSpPr>
          <p:cNvPr id="45" name="Flèche droite 44"/>
          <p:cNvSpPr/>
          <p:nvPr/>
        </p:nvSpPr>
        <p:spPr>
          <a:xfrm rot="5400000">
            <a:off x="7459896" y="2698127"/>
            <a:ext cx="669658" cy="360040"/>
          </a:xfrm>
          <a:prstGeom prst="rightArrow">
            <a:avLst/>
          </a:prstGeom>
          <a:solidFill>
            <a:schemeClr val="accent3">
              <a:alpha val="69804"/>
            </a:schemeClr>
          </a:solidFill>
          <a:ln w="25400" cap="flat" algn="ctr">
            <a:solidFill>
              <a:schemeClr val="accent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sp>
        <p:nvSpPr>
          <p:cNvPr id="46" name="Flèche droite 45"/>
          <p:cNvSpPr/>
          <p:nvPr/>
        </p:nvSpPr>
        <p:spPr>
          <a:xfrm rot="10800000">
            <a:off x="6316138" y="3733131"/>
            <a:ext cx="647453" cy="360040"/>
          </a:xfrm>
          <a:prstGeom prst="rightArrow">
            <a:avLst/>
          </a:prstGeom>
          <a:solidFill>
            <a:schemeClr val="accent3">
              <a:alpha val="69804"/>
            </a:schemeClr>
          </a:solidFill>
          <a:ln w="25400" cap="flat" algn="ctr">
            <a:solidFill>
              <a:schemeClr val="accent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6412405" y="3068960"/>
            <a:ext cx="825540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Quality </a:t>
            </a:r>
          </a:p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control</a:t>
            </a:r>
          </a:p>
        </p:txBody>
      </p:sp>
      <p:pic>
        <p:nvPicPr>
          <p:cNvPr id="54" name="Picture 4" descr="http://www.alpha-mos.com/images/img-fr/application-controle-qualite-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41274" y="3164851"/>
            <a:ext cx="263090" cy="2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4396180" y="3068960"/>
            <a:ext cx="825540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Quality </a:t>
            </a:r>
          </a:p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control</a:t>
            </a:r>
          </a:p>
        </p:txBody>
      </p:sp>
      <p:pic>
        <p:nvPicPr>
          <p:cNvPr id="57" name="Picture 4" descr="http://www.alpha-mos.com/images/img-fr/application-controle-qualite-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225050" y="3164851"/>
            <a:ext cx="263090" cy="2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Flèche droite 57"/>
          <p:cNvSpPr/>
          <p:nvPr/>
        </p:nvSpPr>
        <p:spPr>
          <a:xfrm rot="10800000">
            <a:off x="4382826" y="3733131"/>
            <a:ext cx="637336" cy="360040"/>
          </a:xfrm>
          <a:prstGeom prst="rightArrow">
            <a:avLst/>
          </a:prstGeom>
          <a:solidFill>
            <a:schemeClr val="accent3">
              <a:alpha val="69804"/>
            </a:schemeClr>
          </a:solidFill>
          <a:ln w="25400" cap="flat" algn="ctr">
            <a:solidFill>
              <a:schemeClr val="accent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1947909" y="3068960"/>
            <a:ext cx="825540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Quality </a:t>
            </a:r>
          </a:p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control</a:t>
            </a:r>
          </a:p>
        </p:txBody>
      </p:sp>
      <p:pic>
        <p:nvPicPr>
          <p:cNvPr id="60" name="Picture 4" descr="http://www.alpha-mos.com/images/img-fr/application-controle-qualite-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76778" y="3164851"/>
            <a:ext cx="263090" cy="2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Flèche droite 63"/>
          <p:cNvSpPr/>
          <p:nvPr/>
        </p:nvSpPr>
        <p:spPr>
          <a:xfrm rot="10800000">
            <a:off x="1847606" y="3722096"/>
            <a:ext cx="618169" cy="360040"/>
          </a:xfrm>
          <a:prstGeom prst="rightArrow">
            <a:avLst/>
          </a:prstGeom>
          <a:solidFill>
            <a:schemeClr val="accent3">
              <a:alpha val="69804"/>
            </a:schemeClr>
          </a:solidFill>
          <a:ln w="25400" cap="flat" algn="ctr">
            <a:solidFill>
              <a:schemeClr val="accent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1947909" y="5373216"/>
            <a:ext cx="825540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Quality </a:t>
            </a:r>
          </a:p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control</a:t>
            </a:r>
          </a:p>
        </p:txBody>
      </p:sp>
      <p:pic>
        <p:nvPicPr>
          <p:cNvPr id="78" name="Picture 4" descr="http://www.alpha-mos.com/images/img-fr/application-controle-qualite-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76778" y="5469107"/>
            <a:ext cx="263090" cy="2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Documents and Settings\cmarbouh\Bureau\CASA Nettoyage Ultrason 004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98563" y="1237600"/>
            <a:ext cx="593004" cy="955893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ZoneTexte 1"/>
          <p:cNvSpPr txBox="1">
            <a:spLocks noChangeArrowheads="1"/>
          </p:cNvSpPr>
          <p:nvPr/>
        </p:nvSpPr>
        <p:spPr>
          <a:xfrm>
            <a:off x="4701187" y="1056220"/>
            <a:ext cx="613900" cy="2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 b="0" i="0"/>
            </a:pPr>
            <a:r>
              <a:rPr lang="x-none" sz="11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Before</a:t>
            </a:r>
          </a:p>
        </p:txBody>
      </p:sp>
      <p:pic>
        <p:nvPicPr>
          <p:cNvPr id="85" name="Picture 11" descr="C:\Documents and Settings\cmarbouh\Bureau\CASA Nettoyage Ultrason 004-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86298" y="1251053"/>
            <a:ext cx="587412" cy="957268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ZoneTexte 12"/>
          <p:cNvSpPr txBox="1">
            <a:spLocks noChangeArrowheads="1"/>
          </p:cNvSpPr>
          <p:nvPr/>
        </p:nvSpPr>
        <p:spPr>
          <a:xfrm>
            <a:off x="5486005" y="1079158"/>
            <a:ext cx="587999" cy="2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 b="0" i="0"/>
            </a:pPr>
            <a:r>
              <a:rPr lang="x-none" sz="11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After</a:t>
            </a:r>
          </a:p>
        </p:txBody>
      </p:sp>
      <p:sp>
        <p:nvSpPr>
          <p:cNvPr id="87" name="Flèche droite 86"/>
          <p:cNvSpPr/>
          <p:nvPr/>
        </p:nvSpPr>
        <p:spPr>
          <a:xfrm>
            <a:off x="1847605" y="5839059"/>
            <a:ext cx="648139" cy="360040"/>
          </a:xfrm>
          <a:prstGeom prst="rightArrow">
            <a:avLst/>
          </a:prstGeom>
          <a:solidFill>
            <a:schemeClr val="accent3">
              <a:alpha val="69804"/>
            </a:schemeClr>
          </a:solidFill>
          <a:ln w="25400" cap="flat" algn="ctr">
            <a:solidFill>
              <a:schemeClr val="accent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1210404" y="4725144"/>
            <a:ext cx="825540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Quality </a:t>
            </a:r>
          </a:p>
          <a:p>
            <a:pPr>
              <a:defRPr b="0" i="0"/>
            </a:pPr>
            <a:r>
              <a:rPr lang="x-none" altLang="fr-FR" sz="1000" smtClean="0">
                <a:latin typeface="Lucida Sans" panose="020B0602030504020204" pitchFamily="34" charset="0"/>
              </a:rPr>
              <a:t>control</a:t>
            </a:r>
          </a:p>
        </p:txBody>
      </p:sp>
      <p:pic>
        <p:nvPicPr>
          <p:cNvPr id="90" name="Picture 4" descr="http://www.alpha-mos.com/images/img-fr/application-controle-qualite-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9273" y="4821035"/>
            <a:ext cx="263090" cy="2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Flèche droite 90"/>
          <p:cNvSpPr/>
          <p:nvPr/>
        </p:nvSpPr>
        <p:spPr>
          <a:xfrm rot="5400000">
            <a:off x="601970" y="4847855"/>
            <a:ext cx="605462" cy="360040"/>
          </a:xfrm>
          <a:prstGeom prst="rightArrow">
            <a:avLst/>
          </a:prstGeom>
          <a:solidFill>
            <a:schemeClr val="accent3">
              <a:alpha val="69804"/>
            </a:schemeClr>
          </a:solidFill>
          <a:ln w="25400" cap="flat" algn="ctr">
            <a:solidFill>
              <a:schemeClr val="accent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2209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/>
              <a:t>ARMOR Services &amp; Guarantees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/>
          </a:bodyPr>
          <a:lstStyle/>
          <a:p>
            <a:pPr marL="0" indent="0">
              <a:buNone/>
              <a:defRPr b="0" i="0"/>
            </a:pPr>
            <a:r>
              <a:rPr lang="x-none" sz="1600" b="1">
                <a:solidFill>
                  <a:schemeClr val="accent6"/>
                </a:solidFill>
              </a:rPr>
              <a:t>Lifetime guarantee on Armor Laser printer cartridges</a:t>
            </a:r>
          </a:p>
          <a:p>
            <a:pPr marL="0" indent="0">
              <a:buNone/>
              <a:defRPr b="0" i="0"/>
            </a:pPr>
            <a:r>
              <a:rPr lang="x-none" sz="1400"/>
              <a:t>Armor </a:t>
            </a: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offers an unlimited warranty </a:t>
            </a:r>
            <a:r>
              <a:rPr lang="x-none" sz="1400"/>
              <a:t>on the faultless operation and reliability</a:t>
            </a:r>
            <a:br>
              <a:rPr lang="x-none" sz="1400"/>
            </a:br>
            <a:r>
              <a:rPr lang="x-none" sz="1400"/>
              <a:t>of its laser printer cartridges, regardless of the date of purchase.</a:t>
            </a:r>
          </a:p>
          <a:p>
            <a:pPr marL="0" indent="0">
              <a:spcBef>
                <a:spcPts val="1800"/>
              </a:spcBef>
              <a:buNone/>
              <a:defRPr b="0" i="0"/>
            </a:pPr>
            <a:r>
              <a:rPr lang="x-none" sz="1400"/>
              <a:t>Following inspection of the consumable by its technical department, ARMOR undertakes:</a:t>
            </a:r>
          </a:p>
          <a:p>
            <a:pPr>
              <a:spcBef>
                <a:spcPts val="1200"/>
              </a:spcBef>
              <a:defRPr b="0" i="0"/>
            </a:pPr>
            <a:r>
              <a:rPr lang="x-none" sz="1400" smtClean="0"/>
              <a:t>To </a:t>
            </a: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exchange - free of charge - </a:t>
            </a:r>
            <a:r>
              <a:rPr lang="x-none" sz="1400"/>
              <a:t> consumables considered to be defective.</a:t>
            </a:r>
          </a:p>
          <a:p>
            <a:pPr>
              <a:spcBef>
                <a:spcPts val="1200"/>
              </a:spcBef>
              <a:defRPr b="0" i="0"/>
            </a:pPr>
            <a:r>
              <a:rPr lang="x-none" sz="1400" smtClean="0"/>
              <a:t>If the printer stops working, a qualified technician will be tasked </a:t>
            </a: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to take action on-site </a:t>
            </a:r>
            <a:r>
              <a:rPr lang="x-none" sz="1400"/>
              <a:t>in under 8 working hours in France, or 24 hours throughout Europe.</a:t>
            </a:r>
          </a:p>
          <a:p>
            <a:pPr>
              <a:spcBef>
                <a:spcPts val="1200"/>
              </a:spcBef>
              <a:defRPr b="0" i="0"/>
            </a:pPr>
            <a:r>
              <a:rPr lang="x-none" sz="1400" smtClean="0"/>
              <a:t>To </a:t>
            </a: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cover any repair costs</a:t>
            </a:r>
            <a:r>
              <a:rPr lang="x-none" sz="1400"/>
              <a:t> to the printer if it is shown that the incident was caused by an ARMOR consumable.</a:t>
            </a:r>
          </a:p>
          <a:p>
            <a:pPr>
              <a:defRPr b="0" i="0"/>
            </a:pPr>
            <a:endParaRPr lang="fr-FR" sz="600" dirty="0" smtClean="0"/>
          </a:p>
          <a:p>
            <a:pPr>
              <a:defRPr b="0" i="0"/>
            </a:pPr>
            <a:endParaRPr lang="fr-FR" sz="1400" dirty="0"/>
          </a:p>
          <a:p>
            <a:pPr marL="0" indent="0">
              <a:buNone/>
              <a:defRPr b="0" i="0"/>
            </a:pPr>
            <a:r>
              <a:rPr lang="x-none" sz="1600" b="1">
                <a:solidFill>
                  <a:schemeClr val="accent6"/>
                </a:solidFill>
              </a:rPr>
              <a:t>A free Hotline accessible from anywhere in Europe</a:t>
            </a:r>
          </a:p>
          <a:p>
            <a:pPr>
              <a:defRPr b="0" i="0"/>
            </a:pPr>
            <a:endParaRPr lang="fr-FR" sz="1400" dirty="0"/>
          </a:p>
          <a:p>
            <a:pPr>
              <a:defRPr b="0" i="0"/>
            </a:pPr>
            <a:endParaRPr lang="fr-FR" sz="1400" dirty="0"/>
          </a:p>
          <a:p>
            <a:pPr>
              <a:defRPr b="0" i="0"/>
            </a:pPr>
            <a:endParaRPr lang="fr-FR" sz="1400" dirty="0"/>
          </a:p>
        </p:txBody>
      </p:sp>
      <p:sp>
        <p:nvSpPr>
          <p:cNvPr id="15" name="Espace réservé du contenu 2"/>
          <p:cNvSpPr txBox="1"/>
          <p:nvPr/>
        </p:nvSpPr>
        <p:spPr>
          <a:xfrm>
            <a:off x="969742" y="5784666"/>
            <a:ext cx="6307296" cy="876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–"/>
              <a:defRPr sz="16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−"/>
              <a:defRPr sz="16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b="0" i="0"/>
            </a:pPr>
            <a:r>
              <a:rPr lang="x-none" sz="1400" b="1" smtClean="0">
                <a:solidFill>
                  <a:schemeClr val="accent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Use of Armor compatible cartridges cannot</a:t>
            </a:r>
            <a:br>
              <a:rPr lang="x-none" sz="1400" b="1" smtClean="0">
                <a:solidFill>
                  <a:schemeClr val="accent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x-none" sz="1400" b="1" smtClean="0">
                <a:solidFill>
                  <a:schemeClr val="accent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invalidate the printer manufacturer's guarantee.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5280" y="5562888"/>
            <a:ext cx="954463" cy="954462"/>
            <a:chOff x="2648708" y="4958112"/>
            <a:chExt cx="954463" cy="954462"/>
          </a:xfrm>
        </p:grpSpPr>
        <p:sp>
          <p:nvSpPr>
            <p:cNvPr id="17" name="Ellipse 16"/>
            <p:cNvSpPr/>
            <p:nvPr/>
          </p:nvSpPr>
          <p:spPr>
            <a:xfrm>
              <a:off x="2648708" y="4958112"/>
              <a:ext cx="954462" cy="954462"/>
            </a:xfrm>
            <a:prstGeom prst="ellipse">
              <a:avLst/>
            </a:prstGeom>
            <a:solidFill>
              <a:schemeClr val="accent6"/>
            </a:solidFill>
            <a:ln w="9525" cap="flat" algn="ctr">
              <a:noFill/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fr-FR" dirty="0"/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2746678" y="5223923"/>
              <a:ext cx="758521" cy="0"/>
            </a:xfrm>
            <a:prstGeom prst="line">
              <a:avLst/>
            </a:prstGeom>
            <a:ln w="9525" cap="flat" algn="ctr">
              <a:solidFill>
                <a:schemeClr val="bg1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2746678" y="5645105"/>
              <a:ext cx="758521" cy="0"/>
            </a:xfrm>
            <a:prstGeom prst="line">
              <a:avLst/>
            </a:prstGeom>
            <a:ln w="9525" cap="flat" algn="ctr">
              <a:solidFill>
                <a:schemeClr val="bg1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2647754" y="5241494"/>
              <a:ext cx="956371" cy="396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000" b="1" smtClean="0">
                  <a:solidFill>
                    <a:schemeClr val="bg1"/>
                  </a:solidFill>
                  <a:latin typeface="Lucida Sans Unicode" panose="020B0602030504020204" pitchFamily="34" charset="0"/>
                </a:rPr>
                <a:t>Did you know?</a:t>
              </a:r>
            </a:p>
          </p:txBody>
        </p:sp>
      </p:grpSp>
      <p:pic>
        <p:nvPicPr>
          <p:cNvPr id="7170" name="Picture 2" descr="J:\TRANSVERSAL\3_COMMUNICATION\_1_Phototheque\BI\OWA\LOGO GARANTIE A VIE OW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5439" y="476672"/>
            <a:ext cx="1639099" cy="19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J:\BI\11_MARK-COM_AOP\11_LOGOS &amp; CERTIF\HOTLINE\Hotline ARM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64088" y="4221088"/>
            <a:ext cx="360045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7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b="0" i="0"/>
            </a:pPr>
            <a:r>
              <a:rPr lang="x-none" smtClean="0"/>
              <a:t>How it works: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/>
          </a:bodyPr>
          <a:lstStyle/>
          <a:p>
            <a:pPr marL="0" indent="0" algn="ctr">
              <a:buNone/>
              <a:defRPr b="0" i="0"/>
            </a:pPr>
            <a:endParaRPr lang="x-none" sz="1800" b="1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  <a:defRPr b="0" i="0"/>
            </a:pPr>
            <a:endParaRPr lang="x-none" sz="1800" b="1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  <a:defRPr b="0" i="0"/>
            </a:pPr>
            <a:endParaRPr lang="x-none" sz="1400" b="1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  <a:defRPr b="0" i="0"/>
            </a:pPr>
            <a:endParaRPr lang="x-none" sz="1800" b="1">
              <a:solidFill>
                <a:schemeClr val="tx1">
                  <a:lumMod val="50000"/>
                </a:schemeClr>
              </a:solidFill>
            </a:endParaRPr>
          </a:p>
          <a:p>
            <a:pPr marL="46672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  <a:defRPr b="0" i="0"/>
            </a:pP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Sign up </a:t>
            </a:r>
            <a:r>
              <a:rPr lang="x-none" sz="1400"/>
              <a:t>directly online </a:t>
            </a:r>
            <a:br>
              <a:rPr lang="x-none" sz="1400"/>
            </a:br>
            <a:r>
              <a:rPr lang="x-none" sz="1400"/>
              <a:t>or by calling the collection sales department</a:t>
            </a:r>
          </a:p>
          <a:p>
            <a:pPr marL="46672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  <a:defRPr b="0" i="0"/>
            </a:pP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Receive</a:t>
            </a:r>
            <a:r>
              <a:rPr lang="x-none" sz="1400"/>
              <a:t> your username and password </a:t>
            </a:r>
            <a:br>
              <a:rPr lang="x-none" sz="1400"/>
            </a:br>
            <a:r>
              <a:rPr lang="x-none" sz="1400"/>
              <a:t>by email</a:t>
            </a:r>
          </a:p>
          <a:p>
            <a:pPr marL="46672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  <a:defRPr b="0" i="0"/>
            </a:pP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You're ready to sign in!</a:t>
            </a:r>
            <a:r>
              <a:rPr lang="x-none" sz="1400" b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x-none" sz="1400" b="1">
              <a:solidFill>
                <a:schemeClr val="tx1">
                  <a:lumMod val="75000"/>
                </a:schemeClr>
              </a:solidFill>
            </a:endParaRPr>
          </a:p>
          <a:p>
            <a:pPr marL="4305300" indent="19050">
              <a:spcBef>
                <a:spcPts val="1800"/>
              </a:spcBef>
              <a:buClr>
                <a:schemeClr val="tx1"/>
              </a:buClr>
              <a:buNone/>
              <a:defRPr b="0" i="0"/>
            </a:pPr>
            <a:r>
              <a:rPr lang="x-none" sz="1400"/>
              <a:t>Direct access at </a:t>
            </a:r>
            <a:r>
              <a:rPr lang="x-none" sz="1400" b="1" u="sng" smtClean="0">
                <a:solidFill>
                  <a:schemeClr val="tx1">
                    <a:lumMod val="75000"/>
                  </a:schemeClr>
                </a:solidFill>
              </a:rPr>
              <a:t>www.owa-collect.com</a:t>
            </a:r>
            <a:r>
              <a:rPr lang="x-none" sz="1400" smtClean="0"/>
              <a:t/>
            </a:r>
            <a:br>
              <a:rPr lang="x-none" sz="1400" smtClean="0"/>
            </a:br>
            <a:r>
              <a:rPr lang="x-none" sz="1400" smtClean="0"/>
              <a:t>or via the website at </a:t>
            </a:r>
            <a:r>
              <a:rPr lang="x-none" sz="1400" b="1" u="sng">
                <a:solidFill>
                  <a:schemeClr val="tx1">
                    <a:lumMod val="75000"/>
                  </a:schemeClr>
                </a:solidFill>
              </a:rPr>
              <a:t>www.armor-owa.com</a:t>
            </a:r>
          </a:p>
          <a:p>
            <a:pPr>
              <a:defRPr b="0" i="0"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5536" y="2674707"/>
            <a:ext cx="4320482" cy="22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uton d'action : Accueil 5">
            <a:hlinkClick r:id="rId3" action="ppaction://hlinksldjump" highlightClick="1"/>
          </p:cNvPr>
          <p:cNvSpPr/>
          <p:nvPr/>
        </p:nvSpPr>
        <p:spPr>
          <a:xfrm>
            <a:off x="7668344" y="6344199"/>
            <a:ext cx="395536" cy="362298"/>
          </a:xfrm>
          <a:prstGeom prst="actionButtonHome">
            <a:avLst/>
          </a:prstGeom>
          <a:solidFill>
            <a:schemeClr val="bg1">
              <a:lumMod val="65000"/>
              <a:alpha val="69804"/>
            </a:schemeClr>
          </a:solidFill>
          <a:ln w="25400" cap="flat" algn="ctr">
            <a:solidFill>
              <a:schemeClr val="tx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5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7692" y="1340768"/>
            <a:ext cx="8838123" cy="436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1400">
                <a:solidFill>
                  <a:schemeClr val="tx2"/>
                </a:solidFill>
              </a:rPr>
              <a:t> </a:t>
            </a:r>
            <a:r>
              <a:rPr lang="x-none" sz="1600" b="1">
                <a:solidFill>
                  <a:schemeClr val="accent6"/>
                </a:solidFill>
              </a:rPr>
              <a:t>From domestic beginnings to international operation</a:t>
            </a:r>
          </a:p>
          <a:p>
            <a:pPr marL="742950" lvl="1" indent="-285750">
              <a:buFont typeface="Lucida Sans Unicode" panose="020B0602030504020204" pitchFamily="34" charset="0"/>
              <a:buChar char="⁃"/>
              <a:defRPr b="0" i="0"/>
            </a:pPr>
            <a:r>
              <a:rPr lang="x-none" sz="1400"/>
              <a:t>Intermediate Sized Enterprise (ISE) based in Nantes, </a:t>
            </a:r>
            <a:r>
              <a:rPr lang="x-none" sz="1400" smtClean="0"/>
              <a:t>France</a:t>
            </a:r>
            <a:endParaRPr lang="x-none" sz="1400"/>
          </a:p>
          <a:p>
            <a:pPr marL="742950" lvl="1" indent="-285750">
              <a:buFont typeface="Lucida Sans Unicode" panose="020B0602030504020204" pitchFamily="34" charset="0"/>
              <a:buChar char="⁃"/>
              <a:defRPr b="0" i="0"/>
            </a:pPr>
            <a:r>
              <a:rPr lang="x-none" sz="1400" smtClean="0"/>
              <a:t>2014 Turnover: €223M with 80% created from exports; up 55% from 2008</a:t>
            </a:r>
          </a:p>
          <a:p>
            <a:pPr marL="742950" lvl="1" indent="-285750">
              <a:buFont typeface="Lucida Sans Unicode" panose="020B0602030504020204" pitchFamily="34" charset="0"/>
              <a:buChar char="⁃"/>
              <a:defRPr b="0" i="0"/>
            </a:pPr>
            <a:r>
              <a:rPr lang="x-none" sz="1400" smtClean="0"/>
              <a:t>2,000 staff (680 in France) across 26 subsidiaries and 11 production sites worldwide</a:t>
            </a:r>
          </a:p>
          <a:p>
            <a:pPr>
              <a:defRPr b="0" i="0"/>
            </a:pPr>
            <a:endParaRPr lang="x-none" sz="1600" b="1" smtClean="0">
              <a:solidFill>
                <a:schemeClr val="accent6"/>
              </a:solidFill>
            </a:endParaRPr>
          </a:p>
          <a:p>
            <a:pPr>
              <a:defRPr b="0" i="0"/>
            </a:pPr>
            <a:r>
              <a:rPr lang="x-none" sz="1600" b="1" smtClean="0">
                <a:solidFill>
                  <a:schemeClr val="accent6"/>
                </a:solidFill>
              </a:rPr>
              <a:t>Four major activities:</a:t>
            </a:r>
          </a:p>
          <a:p>
            <a:pPr>
              <a:defRPr b="0" i="0"/>
            </a:pPr>
            <a:endParaRPr lang="x-none" sz="1600" b="1" smtClean="0">
              <a:solidFill>
                <a:schemeClr val="accent6"/>
              </a:solidFill>
            </a:endParaRPr>
          </a:p>
          <a:p>
            <a:pPr>
              <a:defRPr b="0" i="0"/>
            </a:pPr>
            <a:endParaRPr lang="x-none" sz="1600" b="1" smtClean="0">
              <a:solidFill>
                <a:schemeClr val="accent6"/>
              </a:solidFill>
            </a:endParaRPr>
          </a:p>
          <a:p>
            <a:pPr>
              <a:defRPr b="0" i="0"/>
            </a:pPr>
            <a:endParaRPr lang="x-none" sz="1600" b="1">
              <a:solidFill>
                <a:schemeClr val="accent6"/>
              </a:solidFill>
            </a:endParaRPr>
          </a:p>
          <a:p>
            <a:pPr>
              <a:defRPr b="0" i="0"/>
            </a:pPr>
            <a:endParaRPr lang="x-none" sz="1600" b="1" smtClean="0">
              <a:solidFill>
                <a:schemeClr val="accent6"/>
              </a:solidFill>
            </a:endParaRPr>
          </a:p>
          <a:p>
            <a:pPr>
              <a:defRPr b="0" i="0"/>
            </a:pPr>
            <a:endParaRPr lang="x-none" sz="1600" b="1">
              <a:solidFill>
                <a:schemeClr val="accent6"/>
              </a:solidFill>
            </a:endParaRPr>
          </a:p>
          <a:p>
            <a:pPr>
              <a:defRPr b="0" i="0"/>
            </a:pPr>
            <a:endParaRPr lang="x-none" sz="1600" b="1" smtClean="0">
              <a:solidFill>
                <a:schemeClr val="accent6"/>
              </a:solidFill>
            </a:endParaRPr>
          </a:p>
          <a:p>
            <a:pPr>
              <a:defRPr b="0" i="0"/>
            </a:pPr>
            <a:endParaRPr lang="x-none" sz="1600" b="1">
              <a:solidFill>
                <a:schemeClr val="accent6"/>
              </a:solidFill>
            </a:endParaRPr>
          </a:p>
          <a:p>
            <a:pPr>
              <a:defRPr b="0" i="0"/>
            </a:pPr>
            <a:endParaRPr lang="x-none" sz="1600" b="1">
              <a:solidFill>
                <a:schemeClr val="accent6"/>
              </a:solidFill>
            </a:endParaRPr>
          </a:p>
          <a:p>
            <a:pPr>
              <a:defRPr b="0" i="0"/>
            </a:pPr>
            <a:endParaRPr lang="x-none" sz="1600" b="1" smtClean="0">
              <a:solidFill>
                <a:schemeClr val="accent6"/>
              </a:solidFill>
            </a:endParaRPr>
          </a:p>
          <a:p>
            <a:pPr>
              <a:defRPr b="0" i="0"/>
            </a:pPr>
            <a:endParaRPr lang="x-none" sz="1600" b="1">
              <a:solidFill>
                <a:schemeClr val="accent6"/>
              </a:solidFill>
            </a:endParaRPr>
          </a:p>
          <a:p>
            <a:pPr>
              <a:defRPr b="0" i="0"/>
            </a:pPr>
            <a:endParaRPr lang="x-none" sz="1600" b="1" smtClean="0">
              <a:solidFill>
                <a:schemeClr val="accent6"/>
              </a:solidFill>
            </a:endParaRPr>
          </a:p>
          <a:p>
            <a:pPr>
              <a:defRPr b="0" i="0"/>
            </a:pP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718" y="21680"/>
            <a:ext cx="8658251" cy="51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x-none" sz="2800" cap="all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ARMOR: Industry-related innovation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36276" y="2473395"/>
            <a:ext cx="2321888" cy="3680544"/>
          </a:xfrm>
          <a:prstGeom prst="rect">
            <a:avLst/>
          </a:prstGeom>
          <a:ln w="9525" cap="flat" algn="ctr"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sz="1400" dirty="0" smtClean="0"/>
          </a:p>
          <a:p>
            <a:pPr algn="ctr">
              <a:defRPr b="0" i="0"/>
            </a:pPr>
            <a:r>
              <a:rPr lang="x-none" sz="1400" smtClean="0"/>
              <a:t>Investment in sustainable innovation and R&amp;D:</a:t>
            </a:r>
          </a:p>
          <a:p>
            <a:pPr algn="ctr">
              <a:defRPr b="0" i="0"/>
            </a:pPr>
            <a:endParaRPr lang="fr-FR" sz="1600" dirty="0" smtClean="0"/>
          </a:p>
          <a:p>
            <a:pPr marL="285750" indent="-285750" algn="ctr">
              <a:buFont typeface="Arial" panose="020B0604020202020204" pitchFamily="34" charset="0"/>
              <a:buChar char="•"/>
              <a:defRPr b="0" i="0"/>
            </a:pPr>
            <a:r>
              <a:rPr lang="x-none" sz="1400" smtClean="0"/>
              <a:t>2014-2018: €65M investment of which €50M in France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 b="0" i="0"/>
            </a:pPr>
            <a:endParaRPr lang="fr-FR" sz="800" dirty="0" smtClean="0"/>
          </a:p>
          <a:p>
            <a:pPr marL="285750" indent="-285750" algn="ctr">
              <a:buFont typeface="Arial" panose="020B0604020202020204" pitchFamily="34" charset="0"/>
              <a:buChar char="•"/>
              <a:defRPr b="0" i="0"/>
            </a:pPr>
            <a:r>
              <a:rPr lang="x-none" sz="1400" smtClean="0"/>
              <a:t>€1.6M invested every year in protecting people and the environment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 b="0" i="0"/>
            </a:pPr>
            <a:endParaRPr lang="fr-FR" sz="800" dirty="0" smtClean="0"/>
          </a:p>
          <a:p>
            <a:pPr marL="285750" indent="-285750" algn="ctr">
              <a:buFont typeface="Arial" panose="020B0604020202020204" pitchFamily="34" charset="0"/>
              <a:buChar char="•"/>
              <a:defRPr b="0" i="0"/>
            </a:pPr>
            <a:r>
              <a:rPr lang="x-none" sz="1400" smtClean="0"/>
              <a:t>Advanced Member of the UN Global Compact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 b="0" i="0"/>
            </a:pPr>
            <a:endParaRPr lang="fr-FR" sz="1400" dirty="0" smtClean="0"/>
          </a:p>
        </p:txBody>
      </p:sp>
      <p:sp>
        <p:nvSpPr>
          <p:cNvPr id="9" name="Rectangle à coins arrondis 8"/>
          <p:cNvSpPr/>
          <p:nvPr/>
        </p:nvSpPr>
        <p:spPr>
          <a:xfrm>
            <a:off x="243320" y="5610164"/>
            <a:ext cx="1296144" cy="1196630"/>
          </a:xfrm>
          <a:prstGeom prst="roundRect">
            <a:avLst/>
          </a:prstGeom>
          <a:ln w="9525" cap="flat" algn="ctr"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1200" smtClean="0"/>
              <a:t>World number 1</a:t>
            </a:r>
          </a:p>
          <a:p>
            <a:pPr algn="ctr">
              <a:defRPr b="0" i="0"/>
            </a:pPr>
            <a:endParaRPr lang="fr-FR" sz="400" dirty="0" smtClean="0"/>
          </a:p>
          <a:p>
            <a:pPr algn="ctr">
              <a:defRPr b="0" i="0"/>
            </a:pPr>
            <a:r>
              <a:rPr lang="x-none" sz="1200" smtClean="0"/>
              <a:t>10% annual growth in production since 2000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661096" y="5631557"/>
            <a:ext cx="1506352" cy="1218023"/>
          </a:xfrm>
          <a:prstGeom prst="roundRect">
            <a:avLst/>
          </a:prstGeom>
          <a:solidFill>
            <a:srgbClr val="20AED9"/>
          </a:solidFill>
          <a:ln w="9525" cap="flat" algn="ctr">
            <a:noFill/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1200" smtClean="0"/>
              <a:t>European leader</a:t>
            </a:r>
          </a:p>
          <a:p>
            <a:pPr algn="ctr">
              <a:defRPr b="0" i="0"/>
            </a:pPr>
            <a:endParaRPr lang="fr-FR" sz="400" dirty="0" smtClean="0"/>
          </a:p>
          <a:p>
            <a:pPr algn="ctr">
              <a:defRPr b="0" i="0"/>
            </a:pPr>
            <a:r>
              <a:rPr lang="x-none" sz="1200" smtClean="0"/>
              <a:t>No. 1 for remanufactured laser printer cartridges in France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275856" y="5610164"/>
            <a:ext cx="1440160" cy="1218023"/>
          </a:xfrm>
          <a:prstGeom prst="roundRect">
            <a:avLst/>
          </a:prstGeom>
          <a:solidFill>
            <a:srgbClr val="6397CB"/>
          </a:solidFill>
          <a:ln w="9525" cap="flat" algn="ctr">
            <a:noFill/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1200" smtClean="0"/>
              <a:t>3</a:t>
            </a:r>
            <a:r>
              <a:rPr lang="x-none" sz="1200" baseline="30000" smtClean="0"/>
              <a:t>rd</a:t>
            </a:r>
            <a:r>
              <a:rPr lang="x-none" sz="1200" smtClean="0"/>
              <a:t> generation flexible organic photovoltaic film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4766628" y="5612868"/>
            <a:ext cx="1634380" cy="1218023"/>
          </a:xfrm>
          <a:prstGeom prst="roundRect">
            <a:avLst/>
          </a:prstGeom>
          <a:ln w="9525" cap="flat" algn="ctr"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1200" smtClean="0"/>
              <a:t>En'Safe:</a:t>
            </a:r>
          </a:p>
          <a:p>
            <a:pPr algn="ctr">
              <a:defRPr b="0" i="0"/>
            </a:pPr>
            <a:r>
              <a:rPr lang="x-none" sz="1200" smtClean="0"/>
              <a:t>New business activity from 2015.</a:t>
            </a:r>
          </a:p>
          <a:p>
            <a:pPr algn="ctr">
              <a:defRPr b="0" i="0"/>
            </a:pPr>
            <a:r>
              <a:rPr lang="x-none" sz="1200" smtClean="0"/>
              <a:t>Current collecting films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3" t="13868" r="15202" b="37949"/>
          <a:stretch/>
        </p:blipFill>
        <p:spPr bwMode="auto">
          <a:xfrm>
            <a:off x="107504" y="2923496"/>
            <a:ext cx="6263316" cy="266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9610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x-none"/>
              <a:t>WHY OWA?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112568"/>
          </a:xfrm>
        </p:spPr>
        <p:txBody>
          <a:bodyPr>
            <a:noAutofit/>
          </a:bodyPr>
          <a:lstStyle/>
          <a:p>
            <a:pPr marL="0" indent="0">
              <a:buNone/>
              <a:defRPr b="0" i="0"/>
            </a:pPr>
            <a:r>
              <a:rPr lang="x-none" sz="1600" b="1" smtClean="0">
                <a:solidFill>
                  <a:schemeClr val="accent6"/>
                </a:solidFill>
              </a:rPr>
              <a:t>Aims:</a:t>
            </a:r>
          </a:p>
          <a:p>
            <a:pPr>
              <a:defRPr b="0" i="0"/>
            </a:pPr>
            <a:r>
              <a:rPr lang="x-none" sz="1400" smtClean="0"/>
              <a:t>To develop a brand that covers not simply printer cartridges,</a:t>
            </a:r>
            <a:br>
              <a:rPr lang="x-none" sz="1400" smtClean="0"/>
            </a:br>
            <a:r>
              <a:rPr lang="x-none" sz="1400" smtClean="0"/>
              <a:t>but an overall </a:t>
            </a:r>
            <a:r>
              <a:rPr lang="x-none" sz="1400" b="1" smtClean="0">
                <a:solidFill>
                  <a:schemeClr val="tx1">
                    <a:lumMod val="75000"/>
                  </a:schemeClr>
                </a:solidFill>
              </a:rPr>
              <a:t>circular economy solution</a:t>
            </a:r>
            <a:endParaRPr lang="x-none" sz="1400" smtClean="0"/>
          </a:p>
          <a:p>
            <a:pPr>
              <a:defRPr b="0" i="0"/>
            </a:pPr>
            <a:r>
              <a:rPr lang="fr-FR" sz="1400" b="1" dirty="0" smtClean="0">
                <a:solidFill>
                  <a:schemeClr val="tx1">
                    <a:lumMod val="75000"/>
                  </a:schemeClr>
                </a:solidFill>
              </a:rPr>
              <a:t>To p</a:t>
            </a:r>
            <a:r>
              <a:rPr lang="x-none" sz="1400" b="1" smtClean="0">
                <a:solidFill>
                  <a:schemeClr val="tx1">
                    <a:lumMod val="75000"/>
                  </a:schemeClr>
                </a:solidFill>
              </a:rPr>
              <a:t>romot</a:t>
            </a:r>
            <a:r>
              <a:rPr lang="fr-FR" sz="1400" b="1" dirty="0" smtClean="0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x-none" sz="1400" b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x-none" sz="1400" smtClean="0"/>
              <a:t>ARMOR's values: expertise, commitment and social innovation</a:t>
            </a:r>
          </a:p>
          <a:p>
            <a:pPr marL="1884363" lvl="0" indent="0">
              <a:spcBef>
                <a:spcPts val="2400"/>
              </a:spcBef>
              <a:buNone/>
              <a:defRPr b="0" i="0"/>
            </a:pPr>
            <a:r>
              <a:rPr lang="x-none" sz="1400" smtClean="0"/>
              <a:t>WA = circle or ring in Japanese, representing circularity and the circular economy. </a:t>
            </a:r>
            <a:br>
              <a:rPr lang="x-none" sz="1400" smtClean="0"/>
            </a:br>
            <a:r>
              <a:rPr lang="x-none" sz="1400" smtClean="0"/>
              <a:t>The word ends with a sound expressing openness, representing</a:t>
            </a:r>
            <a:br>
              <a:rPr lang="x-none" sz="1400" smtClean="0"/>
            </a:br>
            <a:r>
              <a:rPr lang="x-none" sz="1400" smtClean="0"/>
              <a:t>curiosity, the desire to make progress, break ground, continue to develop </a:t>
            </a:r>
            <a:br>
              <a:rPr lang="x-none" sz="1400" smtClean="0"/>
            </a:br>
            <a:r>
              <a:rPr lang="x-none" sz="1400" smtClean="0"/>
              <a:t>and move forward. </a:t>
            </a:r>
          </a:p>
          <a:p>
            <a:pPr marL="1884363" indent="0">
              <a:buFont typeface="Arial"/>
              <a:buNone/>
              <a:defRPr sz="1800" b="0" i="0"/>
            </a:pP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OWA also means Our Way to Act! Acting for a more responsible </a:t>
            </a:r>
            <a:r>
              <a:rPr lang="x-none" sz="1400" b="1" smtClean="0">
                <a:solidFill>
                  <a:schemeClr val="tx1">
                    <a:lumMod val="75000"/>
                  </a:schemeClr>
                </a:solidFill>
              </a:rPr>
              <a:t>future</a:t>
            </a:r>
            <a:r>
              <a:rPr lang="fr-FR" sz="1400" b="1" dirty="0" smtClean="0">
                <a:solidFill>
                  <a:schemeClr val="tx1">
                    <a:lumMod val="75000"/>
                  </a:schemeClr>
                </a:solidFill>
              </a:rPr>
              <a:t>,</a:t>
            </a:r>
            <a:endParaRPr lang="x-none" sz="1400" b="1">
              <a:solidFill>
                <a:schemeClr val="tx1">
                  <a:lumMod val="75000"/>
                </a:schemeClr>
              </a:solidFill>
            </a:endParaRPr>
          </a:p>
          <a:p>
            <a:pPr marL="1884363" lvl="0" indent="0">
              <a:spcBef>
                <a:spcPts val="2400"/>
              </a:spcBef>
              <a:buNone/>
              <a:defRPr b="0" i="0"/>
            </a:pPr>
            <a:endParaRPr lang="x-none" sz="1600" b="1">
              <a:solidFill>
                <a:schemeClr val="accent6"/>
              </a:solidFill>
            </a:endParaRPr>
          </a:p>
          <a:p>
            <a:pPr marL="1884363" indent="0">
              <a:buFont typeface="Arial"/>
              <a:buNone/>
              <a:defRPr sz="1800" b="0" i="0"/>
            </a:pPr>
            <a:endParaRPr lang="fr-FR" sz="1400" dirty="0" smtClean="0"/>
          </a:p>
          <a:p>
            <a:pPr marL="1884363" indent="0">
              <a:buFont typeface="Arial"/>
              <a:buNone/>
              <a:defRPr sz="1800" b="0" i="0"/>
            </a:pPr>
            <a:endParaRPr lang="fr-FR" sz="1400" dirty="0"/>
          </a:p>
          <a:p>
            <a:pPr marL="1884363" indent="0">
              <a:buFont typeface="Arial"/>
              <a:buNone/>
              <a:defRPr sz="1800" b="0" i="0"/>
            </a:pPr>
            <a:r>
              <a:rPr lang="x-none" sz="1400" smtClean="0"/>
              <a:t>The logo represents circularity, the very essence of the circular economy.</a:t>
            </a:r>
          </a:p>
          <a:p>
            <a:pPr>
              <a:defRPr b="0" i="0"/>
            </a:pPr>
            <a:endParaRPr lang="fr-FR" sz="1400" dirty="0"/>
          </a:p>
          <a:p>
            <a:pPr>
              <a:defRPr b="0" i="0"/>
            </a:pPr>
            <a:endParaRPr lang="fr-FR" dirty="0"/>
          </a:p>
        </p:txBody>
      </p:sp>
      <p:sp>
        <p:nvSpPr>
          <p:cNvPr id="5" name="Shape 187"/>
          <p:cNvSpPr/>
          <p:nvPr/>
        </p:nvSpPr>
        <p:spPr>
          <a:xfrm>
            <a:off x="155290" y="2654385"/>
            <a:ext cx="2028464" cy="8339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xmlns:p15="http://schemas.microsoft.com/office/powerpoint/2012/main" xmlns:p14="http://schemas.microsoft.com/office/powerpoint/2010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584200"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indent="342900" algn="ctr" defTabSz="584200"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indent="685800" algn="ctr" defTabSz="584200"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indent="1028700" algn="ctr" defTabSz="584200"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indent="1371600" algn="ctr" defTabSz="584200"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  <a:lvl6pPr indent="1714500" algn="ctr" defTabSz="584200">
              <a:defRPr sz="4200">
                <a:latin typeface="Gill Sans"/>
                <a:ea typeface="Gill Sans"/>
                <a:cs typeface="Gill Sans"/>
                <a:sym typeface="Gill Sans"/>
              </a:defRPr>
            </a:lvl6pPr>
            <a:lvl7pPr indent="2057400" algn="ctr" defTabSz="584200">
              <a:defRPr sz="4200">
                <a:latin typeface="Gill Sans"/>
                <a:ea typeface="Gill Sans"/>
                <a:cs typeface="Gill Sans"/>
                <a:sym typeface="Gill Sans"/>
              </a:defRPr>
            </a:lvl7pPr>
            <a:lvl8pPr indent="2400300" algn="ctr" defTabSz="584200">
              <a:defRPr sz="4200">
                <a:latin typeface="Gill Sans"/>
                <a:ea typeface="Gill Sans"/>
                <a:cs typeface="Gill Sans"/>
                <a:sym typeface="Gill Sans"/>
              </a:defRPr>
            </a:lvl8pPr>
            <a:lvl9pPr indent="2743200" algn="ctr" defTabSz="584200">
              <a:defRPr sz="42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1" indent="0" algn="l">
              <a:spcBef>
                <a:spcPts val="2000"/>
              </a:spcBef>
              <a:defRPr sz="1800" b="0" i="0"/>
            </a:pPr>
            <a:r>
              <a:rPr lang="x-none" sz="4800" b="1" smtClean="0">
                <a:latin typeface="+mn-lt"/>
                <a:ea typeface="+mn-ea"/>
                <a:cs typeface="+mn-cs"/>
                <a:sym typeface="ArialUnicodeMS"/>
              </a:rPr>
              <a:t>OWA</a:t>
            </a:r>
          </a:p>
        </p:txBody>
      </p:sp>
      <p:pic>
        <p:nvPicPr>
          <p:cNvPr id="6" name="from usefult to useful-0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5385" y="4625467"/>
            <a:ext cx="1594520" cy="77541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8" name="Connecteur droit 7"/>
          <p:cNvCxnSpPr/>
          <p:nvPr/>
        </p:nvCxnSpPr>
        <p:spPr>
          <a:xfrm>
            <a:off x="2339752" y="2523856"/>
            <a:ext cx="0" cy="1368152"/>
          </a:xfrm>
          <a:prstGeom prst="line">
            <a:avLst/>
          </a:prstGeom>
          <a:ln w="9525" cap="flat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335743" y="4625467"/>
            <a:ext cx="0" cy="720000"/>
          </a:xfrm>
          <a:prstGeom prst="line">
            <a:avLst/>
          </a:prstGeom>
          <a:ln w="9525" cap="flat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7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/>
        </p:nvSpPr>
        <p:spPr>
          <a:xfrm flipH="1">
            <a:off x="467544" y="1476400"/>
            <a:ext cx="8208912" cy="2088232"/>
          </a:xfrm>
          <a:prstGeom prst="round2DiagRect">
            <a:avLst/>
          </a:prstGeom>
          <a:solidFill>
            <a:srgbClr val="FFFFFF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 b="0" i="0"/>
            </a:pP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48409"/>
            <a:ext cx="8229600" cy="1749412"/>
          </a:xfrm>
        </p:spPr>
        <p:txBody>
          <a:bodyPr/>
          <a:lstStyle/>
          <a:p>
            <a:pPr marL="0" indent="0" algn="ctr">
              <a:buNone/>
              <a:defRPr b="0" i="0"/>
            </a:pPr>
            <a:r>
              <a:rPr lang="x-none" smtClean="0">
                <a:solidFill>
                  <a:schemeClr val="accent6"/>
                </a:solidFill>
              </a:rPr>
              <a:t>Observations on society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58312" y="2054205"/>
            <a:ext cx="5227379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1600" smtClean="0">
                <a:latin typeface="Lucida Sans Unicode" panose="020B0602030504020204" pitchFamily="34" charset="0"/>
              </a:rPr>
              <a:t>6x the area of France; that's the size</a:t>
            </a:r>
            <a:br>
              <a:rPr lang="x-none" sz="1600" smtClean="0">
                <a:latin typeface="Lucida Sans Unicode" panose="020B0602030504020204" pitchFamily="34" charset="0"/>
              </a:rPr>
            </a:br>
            <a:r>
              <a:rPr lang="x-none" sz="1600" smtClean="0">
                <a:latin typeface="Lucida Sans Unicode" panose="020B0602030504020204" pitchFamily="34" charset="0"/>
              </a:rPr>
              <a:t>of the 7</a:t>
            </a:r>
            <a:r>
              <a:rPr lang="x-none" sz="1600" baseline="30000" smtClean="0">
                <a:latin typeface="Lucida Sans Unicode" panose="020B0602030504020204" pitchFamily="34" charset="0"/>
              </a:rPr>
              <a:t>th</a:t>
            </a:r>
            <a:r>
              <a:rPr lang="x-none" sz="1600" smtClean="0">
                <a:latin typeface="Lucida Sans Unicode" panose="020B0602030504020204" pitchFamily="34" charset="0"/>
              </a:rPr>
              <a:t> continent made of waste plastic!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58311" y="2897710"/>
            <a:ext cx="5227380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b="1" smtClean="0">
                <a:solidFill>
                  <a:schemeClr val="accent6"/>
                </a:solidFill>
                <a:latin typeface="Lucida Sans Unicode" panose="020B0602030504020204" pitchFamily="34" charset="0"/>
              </a:rPr>
              <a:t>2025:</a:t>
            </a:r>
            <a:r>
              <a:rPr lang="x-none" sz="1600" smtClean="0">
                <a:solidFill>
                  <a:schemeClr val="accent6"/>
                </a:solidFill>
                <a:latin typeface="Lucida Sans Unicode" panose="020B0602030504020204" pitchFamily="34" charset="0"/>
              </a:rPr>
              <a:t> </a:t>
            </a:r>
            <a:r>
              <a:rPr lang="x-none" sz="1600" b="1" smtClean="0">
                <a:solidFill>
                  <a:schemeClr val="accent6"/>
                </a:solidFill>
                <a:latin typeface="Lucida Sans Unicode" panose="020B0602030504020204" pitchFamily="34" charset="0"/>
              </a:rPr>
              <a:t>1.8 billion </a:t>
            </a:r>
            <a:r>
              <a:rPr lang="x-none" sz="1600" smtClean="0">
                <a:latin typeface="Lucida Sans Unicode" panose="020B0602030504020204" pitchFamily="34" charset="0"/>
              </a:rPr>
              <a:t>more people!</a:t>
            </a:r>
          </a:p>
        </p:txBody>
      </p:sp>
      <p:pic>
        <p:nvPicPr>
          <p:cNvPr id="3074" name="Picture 2" descr="E:\Users\Laura\Documents\auto-entrepreneur\Net Helium\Armor\noun_37444_cc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1" b="22712"/>
          <a:stretch/>
        </p:blipFill>
        <p:spPr>
          <a:xfrm>
            <a:off x="1013075" y="2776873"/>
            <a:ext cx="861420" cy="6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4716016" y="4005064"/>
            <a:ext cx="3960440" cy="2088232"/>
            <a:chOff x="467544" y="3645024"/>
            <a:chExt cx="3960440" cy="2088232"/>
          </a:xfrm>
        </p:grpSpPr>
        <p:sp>
          <p:nvSpPr>
            <p:cNvPr id="25" name="Arrondir un rectangle avec un coin diagonal 24"/>
            <p:cNvSpPr/>
            <p:nvPr/>
          </p:nvSpPr>
          <p:spPr>
            <a:xfrm flipH="1">
              <a:off x="467544" y="3645024"/>
              <a:ext cx="3960440" cy="2088232"/>
            </a:xfrm>
            <a:prstGeom prst="round2DiagRect">
              <a:avLst/>
            </a:prstGeom>
            <a:solidFill>
              <a:srgbClr val="FFFFFF"/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 b="0" i="0"/>
              </a:pPr>
              <a:endParaRPr lang="fr-FR" dirty="0"/>
            </a:p>
          </p:txBody>
        </p:sp>
        <p:sp>
          <p:nvSpPr>
            <p:cNvPr id="28" name="Espace réservé du contenu 2"/>
            <p:cNvSpPr txBox="1"/>
            <p:nvPr/>
          </p:nvSpPr>
          <p:spPr>
            <a:xfrm>
              <a:off x="467544" y="3645024"/>
              <a:ext cx="3960440" cy="20882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Lucida Sans Unicode" panose="020B0602030504020204" pitchFamily="34" charset="0"/>
                <a:buChar char="◦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800"/>
                </a:spcBef>
                <a:buNone/>
                <a:defRPr b="0" i="0"/>
              </a:pPr>
              <a:r>
                <a:rPr lang="x-none" sz="1600" b="0" smtClean="0">
                  <a:solidFill>
                    <a:schemeClr val="tx1">
                      <a:lumMod val="75000"/>
                    </a:schemeClr>
                  </a:solidFill>
                </a:rPr>
                <a:t>Just </a:t>
              </a:r>
              <a:r>
                <a:rPr lang="x-none" sz="1600" b="1" smtClean="0">
                  <a:solidFill>
                    <a:schemeClr val="tx1">
                      <a:lumMod val="75000"/>
                    </a:schemeClr>
                  </a:solidFill>
                </a:rPr>
                <a:t>20</a:t>
              </a:r>
              <a:r>
                <a:rPr lang="x-none" sz="1600" b="1"/>
                <a:t>%</a:t>
              </a:r>
              <a:r>
                <a:rPr lang="x-none" sz="1600" b="0"/>
                <a:t> of cartridges are</a:t>
              </a:r>
              <a:r>
                <a:rPr lang="x-none" sz="1600" b="1"/>
                <a:t> </a:t>
              </a:r>
              <a:r>
                <a:rPr lang="x-none" sz="1600" b="1" smtClean="0">
                  <a:solidFill>
                    <a:schemeClr val="tx1">
                      <a:lumMod val="75000"/>
                    </a:schemeClr>
                  </a:solidFill>
                </a:rPr>
                <a:t>collected</a:t>
              </a:r>
              <a:r>
                <a:rPr lang="x-none" sz="1600" smtClean="0"/>
                <a:t> by the </a:t>
              </a:r>
              <a:r>
                <a:rPr lang="x-none" sz="1600" b="1" smtClean="0">
                  <a:solidFill>
                    <a:schemeClr val="tx1">
                      <a:lumMod val="75000"/>
                    </a:schemeClr>
                  </a:solidFill>
                </a:rPr>
                <a:t>original manufacturers</a:t>
              </a:r>
            </a:p>
            <a:p>
              <a:pPr marL="0" indent="0" algn="ctr">
                <a:spcBef>
                  <a:spcPts val="1800"/>
                </a:spcBef>
                <a:buNone/>
                <a:defRPr b="0" i="0"/>
              </a:pPr>
              <a:r>
                <a:rPr lang="x-none" sz="1600" smtClean="0"/>
                <a:t> </a:t>
              </a:r>
              <a:r>
                <a:rPr lang="x-none" sz="1600" b="1" smtClean="0">
                  <a:solidFill>
                    <a:schemeClr val="tx1">
                      <a:lumMod val="75000"/>
                    </a:schemeClr>
                  </a:solidFill>
                </a:rPr>
                <a:t>The CO</a:t>
              </a:r>
              <a:r>
                <a:rPr lang="x-none" sz="1600" b="1" baseline="-25000" smtClean="0">
                  <a:solidFill>
                    <a:schemeClr val="tx1">
                      <a:lumMod val="75000"/>
                    </a:schemeClr>
                  </a:solidFill>
                </a:rPr>
                <a:t>2</a:t>
              </a:r>
              <a:r>
                <a:rPr lang="x-none" sz="1600" b="1" smtClean="0">
                  <a:solidFill>
                    <a:schemeClr val="tx1">
                      <a:lumMod val="75000"/>
                    </a:schemeClr>
                  </a:solidFill>
                </a:rPr>
                <a:t> impact</a:t>
              </a:r>
              <a:r>
                <a:rPr lang="x-none" sz="1600" smtClean="0"/>
                <a:t> of a remanufactured cartridge compared to a new one is </a:t>
              </a:r>
              <a:r>
                <a:rPr lang="x-none" sz="1600" b="1" smtClean="0">
                  <a:solidFill>
                    <a:schemeClr val="tx1">
                      <a:lumMod val="75000"/>
                    </a:schemeClr>
                  </a:solidFill>
                </a:rPr>
                <a:t>25 - 40% lower </a:t>
              </a:r>
              <a:r>
                <a:rPr lang="x-none" sz="800" smtClean="0">
                  <a:solidFill>
                    <a:schemeClr val="tx1">
                      <a:lumMod val="75000"/>
                    </a:schemeClr>
                  </a:solidFill>
                </a:rPr>
                <a:t>(Internal Armor LCA)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67544" y="4005064"/>
            <a:ext cx="3960440" cy="2088232"/>
            <a:chOff x="467544" y="3645024"/>
            <a:chExt cx="3960440" cy="2088232"/>
          </a:xfrm>
        </p:grpSpPr>
        <p:sp>
          <p:nvSpPr>
            <p:cNvPr id="31" name="Arrondir un rectangle avec un coin diagonal 30"/>
            <p:cNvSpPr/>
            <p:nvPr/>
          </p:nvSpPr>
          <p:spPr>
            <a:xfrm flipH="1">
              <a:off x="467544" y="3645024"/>
              <a:ext cx="3960440" cy="2088232"/>
            </a:xfrm>
            <a:prstGeom prst="round2DiagRect">
              <a:avLst/>
            </a:prstGeom>
            <a:solidFill>
              <a:srgbClr val="FFFFFF"/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 b="0" i="0"/>
              </a:pPr>
              <a:endParaRPr lang="fr-FR" dirty="0"/>
            </a:p>
          </p:txBody>
        </p:sp>
        <p:pic>
          <p:nvPicPr>
            <p:cNvPr id="32" name="Picture 3" descr="E:\Users\Laura\Documents\auto-entrepreneur\Net Helium\Armor\Flag_Map_of_European_Un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54"/>
            <a:stretch/>
          </p:blipFill>
          <p:spPr>
            <a:xfrm>
              <a:off x="586482" y="3824353"/>
              <a:ext cx="1503051" cy="1729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Espace réservé du contenu 2"/>
            <p:cNvSpPr txBox="1"/>
            <p:nvPr/>
          </p:nvSpPr>
          <p:spPr>
            <a:xfrm>
              <a:off x="1979712" y="3717032"/>
              <a:ext cx="2448272" cy="201622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5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Lucida Sans Unicode" panose="020B0602030504020204" pitchFamily="34" charset="0"/>
                <a:buChar char="◦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Lucida Sans Unicode" panose="020B0602030504020204" pitchFamily="34" charset="0"/>
                <a:buNone/>
                <a:defRPr b="0" i="0"/>
              </a:pPr>
              <a:r>
                <a:rPr lang="x-none" smtClean="0">
                  <a:solidFill>
                    <a:schemeClr val="accent6"/>
                  </a:solidFill>
                </a:rPr>
                <a:t>In Europe</a:t>
              </a:r>
            </a:p>
            <a:p>
              <a:pPr marL="0" indent="0" algn="ctr">
                <a:spcBef>
                  <a:spcPts val="1800"/>
                </a:spcBef>
                <a:buNone/>
                <a:defRPr b="0" i="0"/>
              </a:pPr>
              <a:r>
                <a:rPr lang="x-none" sz="1600" b="1" smtClean="0">
                  <a:solidFill>
                    <a:schemeClr val="tx1">
                      <a:lumMod val="75000"/>
                    </a:schemeClr>
                  </a:solidFill>
                </a:rPr>
                <a:t>Around 350 million cartridges </a:t>
              </a:r>
              <a:r>
                <a:rPr lang="x-none" sz="1600" smtClean="0"/>
                <a:t>are sold each year…</a:t>
              </a:r>
            </a:p>
            <a:p>
              <a:pPr marL="0" indent="0" algn="ctr">
                <a:spcBef>
                  <a:spcPts val="1800"/>
                </a:spcBef>
                <a:buNone/>
                <a:defRPr b="0" i="0"/>
              </a:pPr>
              <a:r>
                <a:rPr lang="x-none" sz="1600" b="1" smtClean="0">
                  <a:solidFill>
                    <a:schemeClr val="tx1">
                      <a:lumMod val="75000"/>
                    </a:schemeClr>
                  </a:solidFill>
                </a:rPr>
                <a:t>70%</a:t>
              </a:r>
              <a:r>
                <a:rPr lang="x-none" sz="1600" b="1" smtClean="0"/>
                <a:t> </a:t>
              </a:r>
              <a:r>
                <a:rPr lang="x-none" sz="1600" b="0" smtClean="0"/>
                <a:t>are not properly processed</a:t>
              </a:r>
            </a:p>
          </p:txBody>
        </p:sp>
      </p:grpSp>
      <p:sp>
        <p:nvSpPr>
          <p:cNvPr id="27" name="Titre 1"/>
          <p:cNvSpPr txBox="1"/>
          <p:nvPr/>
        </p:nvSpPr>
        <p:spPr>
          <a:xfrm>
            <a:off x="112250" y="73685"/>
            <a:ext cx="89195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/>
              <a:t>Observations on society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-24353" y="6591642"/>
            <a:ext cx="3704885" cy="25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1100" smtClean="0"/>
              <a:t>Source: 2013 IDC and 2011 Infotrends Survey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4"/>
          <a:stretch/>
        </p:blipFill>
        <p:spPr bwMode="auto">
          <a:xfrm>
            <a:off x="7092160" y="1742304"/>
            <a:ext cx="1512288" cy="85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27" y="2066558"/>
            <a:ext cx="1423417" cy="64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19"/>
          <a:stretch/>
        </p:blipFill>
        <p:spPr bwMode="auto">
          <a:xfrm>
            <a:off x="7092160" y="2774059"/>
            <a:ext cx="1512288" cy="65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156584" y="1314026"/>
            <a:ext cx="954463" cy="954462"/>
            <a:chOff x="2648708" y="4958112"/>
            <a:chExt cx="954463" cy="954462"/>
          </a:xfrm>
        </p:grpSpPr>
        <p:sp>
          <p:nvSpPr>
            <p:cNvPr id="20" name="Ellipse 19"/>
            <p:cNvSpPr/>
            <p:nvPr/>
          </p:nvSpPr>
          <p:spPr>
            <a:xfrm>
              <a:off x="2648708" y="4958112"/>
              <a:ext cx="954462" cy="954462"/>
            </a:xfrm>
            <a:prstGeom prst="ellipse">
              <a:avLst/>
            </a:prstGeom>
            <a:solidFill>
              <a:schemeClr val="accent4"/>
            </a:solidFill>
            <a:ln w="9525" cap="flat" algn="ctr">
              <a:noFill/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fr-FR" dirty="0">
                <a:latin typeface="Lucida Sans Unicode" panose="020B0602030504020204" pitchFamily="34" charset="0"/>
              </a:endParaRPr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2746678" y="5223923"/>
              <a:ext cx="758521" cy="0"/>
            </a:xfrm>
            <a:prstGeom prst="line">
              <a:avLst/>
            </a:prstGeom>
            <a:ln w="9525" cap="flat" algn="ctr">
              <a:solidFill>
                <a:schemeClr val="bg1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2746678" y="5645105"/>
              <a:ext cx="758521" cy="0"/>
            </a:xfrm>
            <a:prstGeom prst="line">
              <a:avLst/>
            </a:prstGeom>
            <a:ln w="9525" cap="flat" algn="ctr">
              <a:solidFill>
                <a:schemeClr val="bg1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2647754" y="5241494"/>
              <a:ext cx="956371" cy="396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000" b="1" smtClean="0">
                  <a:solidFill>
                    <a:schemeClr val="bg1"/>
                  </a:solidFill>
                  <a:latin typeface="Lucida Sans Unicode" panose="020B0602030504020204" pitchFamily="34" charset="0"/>
                </a:rPr>
                <a:t>Did you know?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8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x-none"/>
              <a:t>What does OWA provide?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70650" y="1067077"/>
            <a:ext cx="8874707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b="1" smtClean="0">
                <a:solidFill>
                  <a:schemeClr val="tx1">
                    <a:lumMod val="75000"/>
                  </a:schemeClr>
                </a:solidFill>
                <a:latin typeface="Lucida Sans Unicode" panose="020B0602030504020204" pitchFamily="34" charset="0"/>
              </a:rPr>
              <a:t>OWA: A complete solution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64413" y="4556560"/>
            <a:ext cx="2274503" cy="100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defRPr b="0" i="0"/>
            </a:pPr>
            <a:r>
              <a:rPr lang="x-none" sz="1200" smtClean="0">
                <a:latin typeface="Lucida Sans Unicode" panose="020B0602030504020204" pitchFamily="34" charset="0"/>
              </a:rPr>
              <a:t>Collection</a:t>
            </a:r>
          </a:p>
          <a:p>
            <a:pPr marL="0" lvl="3">
              <a:defRPr b="0" i="0"/>
            </a:pPr>
            <a:r>
              <a:rPr lang="x-none" sz="1200" smtClean="0">
                <a:latin typeface="Lucida Sans Unicode" panose="020B0602030504020204" pitchFamily="34" charset="0"/>
              </a:rPr>
              <a:t>Sorting and dismantling</a:t>
            </a:r>
          </a:p>
          <a:p>
            <a:pPr marL="0" lvl="3">
              <a:defRPr b="0" i="0"/>
            </a:pPr>
            <a:r>
              <a:rPr lang="x-none" sz="1200" smtClean="0">
                <a:latin typeface="Lucida Sans Unicode" panose="020B0602030504020204" pitchFamily="34" charset="0"/>
              </a:rPr>
              <a:t>Materials assessment</a:t>
            </a:r>
          </a:p>
          <a:p>
            <a:pPr marL="0" lvl="3">
              <a:defRPr b="0" i="0"/>
            </a:pPr>
            <a:r>
              <a:rPr lang="x-none" sz="1200" smtClean="0">
                <a:latin typeface="Lucida Sans Unicode" panose="020B0602030504020204" pitchFamily="34" charset="0"/>
              </a:rPr>
              <a:t>Office accessories made from recovered materials 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577438" y="3803381"/>
            <a:ext cx="1986450" cy="564287"/>
          </a:xfrm>
          <a:prstGeom prst="rect">
            <a:avLst/>
          </a:prstGeom>
          <a:noFill/>
          <a:ln w="9525" cap="flat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0" i="0"/>
            </a:pPr>
            <a:r>
              <a:rPr lang="x-none" sz="1600" b="1" smtClean="0">
                <a:solidFill>
                  <a:schemeClr val="accent4"/>
                </a:solidFill>
                <a:latin typeface="Lucida Sans Unicode" panose="020B0602030504020204" pitchFamily="34" charset="0"/>
              </a:rPr>
              <a:t>Sustainable development benefits  </a:t>
            </a:r>
          </a:p>
        </p:txBody>
      </p:sp>
      <p:pic>
        <p:nvPicPr>
          <p:cNvPr id="16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9552" y="3632870"/>
            <a:ext cx="982382" cy="8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 droit 18"/>
          <p:cNvCxnSpPr/>
          <p:nvPr/>
        </p:nvCxnSpPr>
        <p:spPr>
          <a:xfrm>
            <a:off x="1578923" y="3716372"/>
            <a:ext cx="0" cy="1815201"/>
          </a:xfrm>
          <a:prstGeom prst="line">
            <a:avLst/>
          </a:prstGeom>
          <a:ln w="9525" cap="flat" algn="ctr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Virage 23"/>
          <p:cNvSpPr/>
          <p:nvPr/>
        </p:nvSpPr>
        <p:spPr>
          <a:xfrm rot="16200000" flipH="1">
            <a:off x="1953005" y="2317921"/>
            <a:ext cx="1343925" cy="1434526"/>
          </a:xfrm>
          <a:prstGeom prst="bentArrow">
            <a:avLst>
              <a:gd name="adj1" fmla="val 25000"/>
              <a:gd name="adj2" fmla="val 25000"/>
              <a:gd name="adj3" fmla="val 36485"/>
              <a:gd name="adj4" fmla="val 43750"/>
            </a:avLst>
          </a:prstGeom>
          <a:solidFill>
            <a:srgbClr val="BFBFBF">
              <a:alpha val="69804"/>
            </a:srgb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 b="0" i="0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635922" y="3800901"/>
            <a:ext cx="2616598" cy="580062"/>
          </a:xfrm>
          <a:prstGeom prst="rect">
            <a:avLst/>
          </a:prstGeom>
          <a:noFill/>
          <a:ln w="9525" cap="flat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0" i="0"/>
            </a:pPr>
            <a:r>
              <a:rPr lang="x-none" sz="1600" b="1" smtClean="0">
                <a:solidFill>
                  <a:schemeClr val="accent2"/>
                </a:solidFill>
                <a:latin typeface="Lucida Sans Unicode" panose="020B0602030504020204" pitchFamily="34" charset="0"/>
              </a:rPr>
              <a:t>A range </a:t>
            </a:r>
          </a:p>
          <a:p>
            <a:pPr>
              <a:defRPr b="0" i="0"/>
            </a:pPr>
            <a:r>
              <a:rPr lang="x-none" sz="1600" b="1" smtClean="0">
                <a:solidFill>
                  <a:schemeClr val="accent2"/>
                </a:solidFill>
                <a:latin typeface="Lucida Sans Unicode" panose="020B0602030504020204" pitchFamily="34" charset="0"/>
              </a:rPr>
              <a:t>of cartridges </a:t>
            </a:r>
          </a:p>
          <a:p>
            <a:pPr>
              <a:defRPr b="0" i="0"/>
            </a:pPr>
            <a:r>
              <a:rPr lang="x-none" sz="1600" b="1" smtClean="0">
                <a:solidFill>
                  <a:schemeClr val="accent2"/>
                </a:solidFill>
                <a:latin typeface="Lucida Sans Unicode" panose="020B0602030504020204" pitchFamily="34" charset="0"/>
              </a:rPr>
              <a:t>remanufactured </a:t>
            </a:r>
            <a:r>
              <a:rPr lang="fr-FR" sz="1600" b="1" dirty="0" smtClean="0">
                <a:solidFill>
                  <a:schemeClr val="accent2"/>
                </a:solidFill>
                <a:latin typeface="Lucida Sans Unicode" panose="020B0602030504020204" pitchFamily="34" charset="0"/>
              </a:rPr>
              <a:t/>
            </a:r>
            <a:br>
              <a:rPr lang="fr-FR" sz="1600" b="1" dirty="0" smtClean="0">
                <a:solidFill>
                  <a:schemeClr val="accent2"/>
                </a:solidFill>
                <a:latin typeface="Lucida Sans Unicode" panose="020B0602030504020204" pitchFamily="34" charset="0"/>
              </a:rPr>
            </a:br>
            <a:r>
              <a:rPr lang="x-none" sz="1600" b="1" smtClean="0">
                <a:solidFill>
                  <a:schemeClr val="accent2"/>
                </a:solidFill>
                <a:latin typeface="Lucida Sans Unicode" panose="020B0602030504020204" pitchFamily="34" charset="0"/>
              </a:rPr>
              <a:t>through OWA</a:t>
            </a:r>
          </a:p>
        </p:txBody>
      </p:sp>
      <p:pic>
        <p:nvPicPr>
          <p:cNvPr id="9" name="Picture 1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652120" y="3694900"/>
            <a:ext cx="762837" cy="79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6628267" y="4556560"/>
            <a:ext cx="1907984" cy="823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defRPr b="0" i="0"/>
            </a:pPr>
            <a:r>
              <a:rPr lang="x-none" sz="1200" smtClean="0"/>
              <a:t>The Product Range</a:t>
            </a:r>
          </a:p>
          <a:p>
            <a:pPr marL="0" lvl="3">
              <a:defRPr b="0" i="0"/>
            </a:pPr>
            <a:r>
              <a:rPr lang="x-none" sz="1200" smtClean="0"/>
              <a:t>Packaging </a:t>
            </a:r>
          </a:p>
          <a:p>
            <a:pPr marL="0" lvl="3">
              <a:defRPr b="0" i="0"/>
            </a:pPr>
            <a:r>
              <a:rPr lang="x-none" sz="1200"/>
              <a:t>Quality</a:t>
            </a:r>
          </a:p>
          <a:p>
            <a:pPr marL="0" lvl="3">
              <a:defRPr b="0" i="0"/>
            </a:pPr>
            <a:r>
              <a:rPr lang="x-none" sz="1200" smtClean="0"/>
              <a:t>Cost per page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6618588" y="3750963"/>
            <a:ext cx="0" cy="1531857"/>
          </a:xfrm>
          <a:prstGeom prst="line">
            <a:avLst/>
          </a:prstGeom>
          <a:ln w="9525" cap="flat" algn="ctr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irage 24"/>
          <p:cNvSpPr/>
          <p:nvPr/>
        </p:nvSpPr>
        <p:spPr>
          <a:xfrm rot="5400000">
            <a:off x="6090641" y="2209890"/>
            <a:ext cx="1343925" cy="1434526"/>
          </a:xfrm>
          <a:prstGeom prst="bentArrow">
            <a:avLst>
              <a:gd name="adj1" fmla="val 25000"/>
              <a:gd name="adj2" fmla="val 25000"/>
              <a:gd name="adj3" fmla="val 36485"/>
              <a:gd name="adj4" fmla="val 43750"/>
            </a:avLst>
          </a:prstGeom>
          <a:solidFill>
            <a:srgbClr val="BFBFBF">
              <a:alpha val="69804"/>
            </a:srgb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 b="0" i="0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Picture 2" descr="S:\Marketing\Equipe Marketing OP\Julie\ELEMENTS OWA\PACK+CART 3D OW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83768" y="1200729"/>
            <a:ext cx="4422851" cy="294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683568" y="5733256"/>
            <a:ext cx="7458827" cy="1124595"/>
            <a:chOff x="683568" y="5733256"/>
            <a:chExt cx="7458827" cy="1124595"/>
          </a:xfrm>
        </p:grpSpPr>
        <p:pic>
          <p:nvPicPr>
            <p:cNvPr id="1027" name="Picture 3" descr="S:\Marketing\Equipe Marketing OP\Julie\ELEMENTS OWA\TRYPTIQUE OW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83568" y="5733256"/>
              <a:ext cx="7458827" cy="111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459980" y="5948263"/>
              <a:ext cx="1008112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>
                  <a:solidFill>
                    <a:srgbClr val="CC3399"/>
                  </a:solidFill>
                </a:rPr>
                <a:t>A </a:t>
              </a:r>
              <a:r>
                <a:rPr lang="fr-FR" sz="1050" b="1" dirty="0" err="1" smtClean="0">
                  <a:solidFill>
                    <a:srgbClr val="CC3399"/>
                  </a:solidFill>
                </a:rPr>
                <a:t>print</a:t>
              </a:r>
              <a:r>
                <a:rPr lang="fr-FR" sz="1050" b="1" dirty="0" smtClean="0">
                  <a:solidFill>
                    <a:srgbClr val="CC3399"/>
                  </a:solidFill>
                </a:rPr>
                <a:t> </a:t>
              </a:r>
              <a:r>
                <a:rPr lang="fr-FR" sz="1050" b="1" dirty="0" err="1" smtClean="0">
                  <a:solidFill>
                    <a:srgbClr val="CC3399"/>
                  </a:solidFill>
                </a:rPr>
                <a:t>quality</a:t>
              </a:r>
              <a:r>
                <a:rPr lang="fr-FR" sz="1050" b="1" dirty="0" smtClean="0">
                  <a:solidFill>
                    <a:srgbClr val="CC3399"/>
                  </a:solidFill>
                </a:rPr>
                <a:t> </a:t>
              </a:r>
              <a:r>
                <a:rPr lang="fr-FR" sz="1050" b="1" dirty="0" err="1" smtClean="0">
                  <a:solidFill>
                    <a:srgbClr val="CC3399"/>
                  </a:solidFill>
                </a:rPr>
                <a:t>garanteed</a:t>
              </a:r>
              <a:endParaRPr lang="fr-FR" sz="1050" b="1" dirty="0">
                <a:solidFill>
                  <a:srgbClr val="CC3399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283968" y="5877272"/>
              <a:ext cx="82294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 smtClean="0"/>
            </a:p>
            <a:p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227141" y="5858688"/>
              <a:ext cx="936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>
                  <a:solidFill>
                    <a:srgbClr val="FF6600"/>
                  </a:solidFill>
                  <a:latin typeface="Lucida Sans" panose="020B0602030504020204" pitchFamily="34" charset="0"/>
                </a:rPr>
                <a:t>An </a:t>
              </a:r>
              <a:r>
                <a:rPr lang="fr-FR" sz="1050" b="1" dirty="0" err="1" smtClean="0">
                  <a:solidFill>
                    <a:srgbClr val="FF6600"/>
                  </a:solidFill>
                  <a:latin typeface="Lucida Sans" panose="020B0602030504020204" pitchFamily="34" charset="0"/>
                </a:rPr>
                <a:t>optimized</a:t>
              </a:r>
              <a:r>
                <a:rPr lang="fr-FR" sz="1050" b="1" dirty="0" smtClean="0">
                  <a:solidFill>
                    <a:srgbClr val="FF6600"/>
                  </a:solidFill>
                  <a:latin typeface="Lucida Sans" panose="020B0602030504020204" pitchFamily="34" charset="0"/>
                </a:rPr>
                <a:t> </a:t>
              </a:r>
              <a:r>
                <a:rPr lang="fr-FR" sz="1050" b="1" dirty="0" err="1" smtClean="0">
                  <a:solidFill>
                    <a:srgbClr val="FF6600"/>
                  </a:solidFill>
                  <a:latin typeface="Lucida Sans" panose="020B0602030504020204" pitchFamily="34" charset="0"/>
                </a:rPr>
                <a:t>cost</a:t>
              </a:r>
              <a:r>
                <a:rPr lang="fr-FR" sz="1050" b="1" dirty="0" smtClean="0">
                  <a:solidFill>
                    <a:srgbClr val="FF6600"/>
                  </a:solidFill>
                  <a:latin typeface="Lucida Sans" panose="020B0602030504020204" pitchFamily="34" charset="0"/>
                </a:rPr>
                <a:t> per page</a:t>
              </a:r>
              <a:endParaRPr lang="fr-FR" sz="1050" b="1" dirty="0">
                <a:solidFill>
                  <a:srgbClr val="FF6600"/>
                </a:solidFill>
                <a:latin typeface="Lucida Sans" panose="020B060203050402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850158" y="5969604"/>
              <a:ext cx="10342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200" dirty="0" smtClean="0"/>
            </a:p>
            <a:p>
              <a:endParaRPr lang="fr-FR" sz="12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680499" y="5975702"/>
              <a:ext cx="27587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100" dirty="0" smtClean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728865" y="6172979"/>
              <a:ext cx="27587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900" dirty="0" smtClean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709164" y="5921892"/>
              <a:ext cx="13762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>
                  <a:solidFill>
                    <a:srgbClr val="008000"/>
                  </a:solidFill>
                  <a:latin typeface="Lucida Sans" panose="020B0602030504020204" pitchFamily="34" charset="0"/>
                </a:rPr>
                <a:t>An </a:t>
              </a:r>
              <a:r>
                <a:rPr lang="fr-FR" sz="1050" b="1" dirty="0" err="1" smtClean="0">
                  <a:solidFill>
                    <a:srgbClr val="008000"/>
                  </a:solidFill>
                  <a:latin typeface="Lucida Sans" panose="020B0602030504020204" pitchFamily="34" charset="0"/>
                </a:rPr>
                <a:t>environmental</a:t>
              </a:r>
              <a:r>
                <a:rPr lang="fr-FR" sz="1050" b="1" dirty="0" smtClean="0">
                  <a:solidFill>
                    <a:srgbClr val="008000"/>
                  </a:solidFill>
                  <a:latin typeface="Lucida Sans" panose="020B0602030504020204" pitchFamily="34" charset="0"/>
                </a:rPr>
                <a:t> </a:t>
              </a:r>
              <a:r>
                <a:rPr lang="fr-FR" sz="1050" b="1" dirty="0" err="1" smtClean="0">
                  <a:solidFill>
                    <a:srgbClr val="008000"/>
                  </a:solidFill>
                  <a:latin typeface="Lucida Sans" panose="020B0602030504020204" pitchFamily="34" charset="0"/>
                </a:rPr>
                <a:t>footprint</a:t>
              </a:r>
              <a:r>
                <a:rPr lang="fr-FR" sz="1050" b="1" dirty="0" smtClean="0">
                  <a:solidFill>
                    <a:srgbClr val="008000"/>
                  </a:solidFill>
                  <a:latin typeface="Lucida Sans" panose="020B0602030504020204" pitchFamily="34" charset="0"/>
                </a:rPr>
                <a:t> </a:t>
              </a:r>
              <a:r>
                <a:rPr lang="fr-FR" sz="1050" b="1" dirty="0" err="1" smtClean="0">
                  <a:solidFill>
                    <a:srgbClr val="008000"/>
                  </a:solidFill>
                  <a:latin typeface="Lucida Sans" panose="020B0602030504020204" pitchFamily="34" charset="0"/>
                </a:rPr>
                <a:t>reduced</a:t>
              </a:r>
              <a:endParaRPr lang="fr-FR" sz="1050" b="1" dirty="0">
                <a:solidFill>
                  <a:srgbClr val="008000"/>
                </a:solidFill>
                <a:latin typeface="Lucida Sans" panose="020B0602030504020204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277016" y="6698754"/>
              <a:ext cx="1831457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fr-FR" sz="400" dirty="0" smtClean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419872" y="6703963"/>
              <a:ext cx="1831457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fr-FR" sz="400" dirty="0" smtClean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39206" y="6698392"/>
              <a:ext cx="1831457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fr-FR" sz="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225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rrondir un rectangle avec un coin diagonal 53"/>
          <p:cNvSpPr/>
          <p:nvPr/>
        </p:nvSpPr>
        <p:spPr>
          <a:xfrm flipH="1">
            <a:off x="467545" y="2276872"/>
            <a:ext cx="8208912" cy="3760835"/>
          </a:xfrm>
          <a:prstGeom prst="round2DiagRect">
            <a:avLst/>
          </a:prstGeom>
          <a:solidFill>
            <a:srgbClr val="FFFFFF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 b="0" i="0"/>
            </a:pPr>
            <a:endParaRPr lang="fr-FR" dirty="0"/>
          </a:p>
        </p:txBody>
      </p:sp>
      <p:sp>
        <p:nvSpPr>
          <p:cNvPr id="7" name="Triangle isocèle 6"/>
          <p:cNvSpPr/>
          <p:nvPr/>
        </p:nvSpPr>
        <p:spPr>
          <a:xfrm rot="5400000">
            <a:off x="3952870" y="3195437"/>
            <a:ext cx="1305341" cy="1008112"/>
          </a:xfrm>
          <a:prstGeom prst="triangle">
            <a:avLst/>
          </a:prstGeom>
          <a:solidFill>
            <a:srgbClr val="FFFFFF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sp>
        <p:nvSpPr>
          <p:cNvPr id="8" name="Titre 1"/>
          <p:cNvSpPr txBox="1"/>
          <p:nvPr/>
        </p:nvSpPr>
        <p:spPr>
          <a:xfrm>
            <a:off x="259905" y="14881"/>
            <a:ext cx="89195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/>
              <a:t>OWA: Reduced environmental impact</a:t>
            </a:r>
          </a:p>
        </p:txBody>
      </p:sp>
      <p:sp>
        <p:nvSpPr>
          <p:cNvPr id="9" name="Rectangle 8"/>
          <p:cNvSpPr/>
          <p:nvPr/>
        </p:nvSpPr>
        <p:spPr>
          <a:xfrm>
            <a:off x="964397" y="1196752"/>
            <a:ext cx="7215208" cy="57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b="0" i="0"/>
            </a:pPr>
            <a:r>
              <a:rPr lang="x-none" sz="1600">
                <a:latin typeface="+mj-lt"/>
              </a:rPr>
              <a:t>A </a:t>
            </a:r>
            <a:r>
              <a:rPr lang="x-none" sz="1600" b="1">
                <a:solidFill>
                  <a:schemeClr val="tx1">
                    <a:lumMod val="75000"/>
                  </a:schemeClr>
                </a:solidFill>
                <a:latin typeface="+mj-lt"/>
              </a:rPr>
              <a:t>full and unique </a:t>
            </a:r>
            <a:r>
              <a:rPr lang="x-none" sz="1600" smtClean="0">
                <a:latin typeface="+mj-lt"/>
              </a:rPr>
              <a:t>printer cartridge processing procedure</a:t>
            </a:r>
            <a:r>
              <a:rPr lang="fr-FR" sz="1600" dirty="0" smtClean="0">
                <a:latin typeface="+mj-lt"/>
              </a:rPr>
              <a:t> </a:t>
            </a:r>
            <a:r>
              <a:rPr lang="x-none" sz="1600" b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enables </a:t>
            </a:r>
            <a:r>
              <a:rPr lang="x-none" sz="1600" b="1">
                <a:solidFill>
                  <a:schemeClr val="tx1">
                    <a:lumMod val="75000"/>
                  </a:schemeClr>
                </a:solidFill>
                <a:latin typeface="+mj-lt"/>
              </a:rPr>
              <a:t>our environmental footprint to be reduced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-82334" y="6120692"/>
            <a:ext cx="2264268" cy="826929"/>
            <a:chOff x="-82334" y="6120692"/>
            <a:chExt cx="2264268" cy="826929"/>
          </a:xfrm>
        </p:grpSpPr>
        <p:grpSp>
          <p:nvGrpSpPr>
            <p:cNvPr id="11" name="Groupe 10"/>
            <p:cNvGrpSpPr/>
            <p:nvPr/>
          </p:nvGrpSpPr>
          <p:grpSpPr>
            <a:xfrm>
              <a:off x="-82334" y="6120692"/>
              <a:ext cx="2264268" cy="826929"/>
              <a:chOff x="-139295" y="4838135"/>
              <a:chExt cx="2799099" cy="985021"/>
            </a:xfrm>
          </p:grpSpPr>
          <p:pic>
            <p:nvPicPr>
              <p:cNvPr id="13" name="Picture 4" descr="Bouton Web &quot;EN SAVOIR +&quot; (plus d’informations à propos liens)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-139295" y="4838135"/>
                <a:ext cx="2799099" cy="985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826442" y="5139664"/>
                <a:ext cx="1585318" cy="397772"/>
              </a:xfrm>
              <a:prstGeom prst="rect">
                <a:avLst/>
              </a:prstGeom>
              <a:gradFill>
                <a:gsLst>
                  <a:gs pos="0">
                    <a:srgbClr val="20AED9"/>
                  </a:gs>
                  <a:gs pos="50000">
                    <a:srgbClr val="0479BF"/>
                  </a:gs>
                  <a:gs pos="100000">
                    <a:srgbClr val="0071BD"/>
                  </a:gs>
                </a:gsLst>
                <a:lin ang="5400000" scaled="0"/>
              </a:gradFill>
              <a:ln w="25400" cap="flat" algn="ctr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b="0" i="0"/>
                </a:pPr>
                <a:endParaRPr lang="fr-F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ZoneTexte 11">
              <a:hlinkClick r:id="" action="ppaction://noaction"/>
            </p:cNvPr>
            <p:cNvSpPr txBox="1"/>
            <p:nvPr/>
          </p:nvSpPr>
          <p:spPr>
            <a:xfrm>
              <a:off x="539552" y="6407750"/>
              <a:ext cx="1588490" cy="396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b="0" i="0"/>
              </a:pPr>
              <a:r>
                <a:rPr lang="x-none" sz="1050" b="1" u="sng" smtClean="0">
                  <a:solidFill>
                    <a:schemeClr val="bg1"/>
                  </a:solidFill>
                  <a:hlinkClick r:id="" action="ppaction://noaction"/>
                </a:rPr>
                <a:t>To sum it up, OWA and the CE mean…</a:t>
              </a:r>
            </a:p>
          </p:txBody>
        </p:sp>
      </p:grpSp>
      <p:sp>
        <p:nvSpPr>
          <p:cNvPr id="30" name="Ellipse 29"/>
          <p:cNvSpPr/>
          <p:nvPr/>
        </p:nvSpPr>
        <p:spPr>
          <a:xfrm>
            <a:off x="1936931" y="5013176"/>
            <a:ext cx="873336" cy="87333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907704" y="5302369"/>
            <a:ext cx="89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Collecting</a:t>
            </a: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</a:rPr>
              <a:t> used cartridges</a:t>
            </a:r>
            <a:endParaRPr lang="fr-FR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180626" y="2442690"/>
            <a:ext cx="873336" cy="873336"/>
          </a:xfrm>
          <a:prstGeom prst="ellipse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6200938" y="2633136"/>
            <a:ext cx="832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2"/>
                </a:solidFill>
                <a:latin typeface="Calibri" panose="020F0502020204030204" pitchFamily="34" charset="0"/>
              </a:rPr>
              <a:t>Preparing materials for </a:t>
            </a:r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</a:rPr>
              <a:t>re-use</a:t>
            </a:r>
            <a:endParaRPr lang="fr-FR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964602" y="3979014"/>
            <a:ext cx="140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</a:rPr>
              <a:t>Circular economy loop for derivative products</a:t>
            </a:r>
            <a:endParaRPr lang="fr-FR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lèche vers le bas 9"/>
          <p:cNvSpPr/>
          <p:nvPr/>
        </p:nvSpPr>
        <p:spPr>
          <a:xfrm rot="4964087">
            <a:off x="1924405" y="2667245"/>
            <a:ext cx="352669" cy="566973"/>
          </a:xfrm>
          <a:prstGeom prst="downArrow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 rot="4964087">
            <a:off x="1210517" y="2739253"/>
            <a:ext cx="352669" cy="566973"/>
          </a:xfrm>
          <a:prstGeom prst="downArrow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vers le bas 36"/>
          <p:cNvSpPr/>
          <p:nvPr/>
        </p:nvSpPr>
        <p:spPr>
          <a:xfrm rot="378372">
            <a:off x="846627" y="3583989"/>
            <a:ext cx="352669" cy="566973"/>
          </a:xfrm>
          <a:prstGeom prst="downArrow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vers le bas 37"/>
          <p:cNvSpPr/>
          <p:nvPr/>
        </p:nvSpPr>
        <p:spPr>
          <a:xfrm rot="378372">
            <a:off x="792620" y="4273970"/>
            <a:ext cx="352669" cy="566973"/>
          </a:xfrm>
          <a:prstGeom prst="downArrow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 rot="17334888">
            <a:off x="1447534" y="4773922"/>
            <a:ext cx="352669" cy="566973"/>
          </a:xfrm>
          <a:prstGeom prst="downArrow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e bas 39"/>
          <p:cNvSpPr/>
          <p:nvPr/>
        </p:nvSpPr>
        <p:spPr>
          <a:xfrm rot="13289559">
            <a:off x="2885172" y="4647586"/>
            <a:ext cx="352669" cy="566973"/>
          </a:xfrm>
          <a:prstGeom prst="downArrow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e bas 40"/>
          <p:cNvSpPr/>
          <p:nvPr/>
        </p:nvSpPr>
        <p:spPr>
          <a:xfrm rot="9293978">
            <a:off x="3038493" y="3429108"/>
            <a:ext cx="352669" cy="566973"/>
          </a:xfrm>
          <a:prstGeom prst="downArrow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bas 41"/>
          <p:cNvSpPr/>
          <p:nvPr/>
        </p:nvSpPr>
        <p:spPr>
          <a:xfrm rot="9293978">
            <a:off x="2705473" y="2787994"/>
            <a:ext cx="352669" cy="566973"/>
          </a:xfrm>
          <a:prstGeom prst="downArrow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e bas 42"/>
          <p:cNvSpPr/>
          <p:nvPr/>
        </p:nvSpPr>
        <p:spPr>
          <a:xfrm rot="16200000">
            <a:off x="4136629" y="3936325"/>
            <a:ext cx="352669" cy="56697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 rot="16200000">
            <a:off x="4877027" y="3936324"/>
            <a:ext cx="352669" cy="56697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 rot="13511342">
            <a:off x="5377970" y="3607053"/>
            <a:ext cx="352669" cy="56697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vers le bas 45"/>
          <p:cNvSpPr/>
          <p:nvPr/>
        </p:nvSpPr>
        <p:spPr>
          <a:xfrm rot="13511342">
            <a:off x="5873185" y="3108654"/>
            <a:ext cx="352669" cy="56697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vers le bas 46"/>
          <p:cNvSpPr/>
          <p:nvPr/>
        </p:nvSpPr>
        <p:spPr>
          <a:xfrm rot="19033483">
            <a:off x="7103919" y="3056749"/>
            <a:ext cx="352669" cy="56697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 vers le bas 47"/>
          <p:cNvSpPr/>
          <p:nvPr/>
        </p:nvSpPr>
        <p:spPr>
          <a:xfrm rot="19033483">
            <a:off x="7626551" y="3576403"/>
            <a:ext cx="352669" cy="56697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 vers le bas 48"/>
          <p:cNvSpPr/>
          <p:nvPr/>
        </p:nvSpPr>
        <p:spPr>
          <a:xfrm rot="2723360">
            <a:off x="7687652" y="4345977"/>
            <a:ext cx="352669" cy="56697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 vers le bas 49"/>
          <p:cNvSpPr/>
          <p:nvPr/>
        </p:nvSpPr>
        <p:spPr>
          <a:xfrm rot="2723360">
            <a:off x="7169588" y="4837117"/>
            <a:ext cx="352669" cy="56697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 vers le bas 50"/>
          <p:cNvSpPr/>
          <p:nvPr/>
        </p:nvSpPr>
        <p:spPr>
          <a:xfrm rot="7971952">
            <a:off x="5701270" y="4587221"/>
            <a:ext cx="352669" cy="56697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59811" y="2667954"/>
            <a:ext cx="873336" cy="873336"/>
          </a:xfrm>
          <a:prstGeom prst="ellipse">
            <a:avLst/>
          </a:prstGeom>
          <a:gradFill flip="none" rotWithShape="1">
            <a:gsLst>
              <a:gs pos="0">
                <a:srgbClr val="934BC9">
                  <a:shade val="30000"/>
                  <a:satMod val="115000"/>
                </a:srgbClr>
              </a:gs>
              <a:gs pos="50000">
                <a:srgbClr val="934BC9">
                  <a:shade val="67500"/>
                  <a:satMod val="115000"/>
                </a:srgbClr>
              </a:gs>
              <a:gs pos="100000">
                <a:srgbClr val="934BC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11560" y="2858400"/>
            <a:ext cx="985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Manufacturing </a:t>
            </a:r>
            <a:r>
              <a:rPr lang="en-US" sz="800" b="1" dirty="0">
                <a:solidFill>
                  <a:schemeClr val="bg1"/>
                </a:solidFill>
                <a:latin typeface="Calibri" panose="020F0502020204030204" pitchFamily="34" charset="0"/>
              </a:rPr>
              <a:t>remanufactured cartridges</a:t>
            </a:r>
            <a:endParaRPr lang="fr-FR" sz="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288410" y="2440193"/>
            <a:ext cx="873336" cy="873336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269280" y="2630639"/>
            <a:ext cx="9144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Eco-designing </a:t>
            </a:r>
            <a:r>
              <a:rPr lang="en-US" sz="800" b="1" dirty="0">
                <a:solidFill>
                  <a:schemeClr val="bg1"/>
                </a:solidFill>
                <a:latin typeface="Calibri" panose="020F0502020204030204" pitchFamily="34" charset="0"/>
              </a:rPr>
              <a:t>remanufactured cartridges</a:t>
            </a:r>
            <a:endParaRPr lang="fr-FR" sz="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021365" y="3810842"/>
            <a:ext cx="873336" cy="87333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076726" y="3986341"/>
            <a:ext cx="76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Sorting + repairing </a:t>
            </a:r>
            <a:r>
              <a:rPr lang="en-US" sz="800" b="1" dirty="0">
                <a:solidFill>
                  <a:schemeClr val="bg1"/>
                </a:solidFill>
                <a:latin typeface="Calibri" panose="020F0502020204030204" pitchFamily="34" charset="0"/>
              </a:rPr>
              <a:t>for </a:t>
            </a:r>
            <a:r>
              <a:rPr lang="en-US" sz="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re-use</a:t>
            </a:r>
            <a:endParaRPr lang="fr-FR" sz="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73093" y="4334920"/>
            <a:ext cx="873336" cy="873336"/>
          </a:xfrm>
          <a:prstGeom prst="ellipse">
            <a:avLst/>
          </a:prstGeom>
          <a:gradFill flip="none" rotWithShape="1">
            <a:gsLst>
              <a:gs pos="0">
                <a:srgbClr val="934BC9">
                  <a:shade val="30000"/>
                  <a:satMod val="115000"/>
                </a:srgbClr>
              </a:gs>
              <a:gs pos="50000">
                <a:srgbClr val="934BC9">
                  <a:shade val="67500"/>
                  <a:satMod val="115000"/>
                </a:srgbClr>
              </a:gs>
              <a:gs pos="100000">
                <a:srgbClr val="934BC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39552" y="4585877"/>
            <a:ext cx="94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Marketing </a:t>
            </a: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</a:rPr>
              <a:t>cartridges</a:t>
            </a:r>
            <a:endParaRPr lang="fr-FR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4870780" y="3807568"/>
            <a:ext cx="873336" cy="873336"/>
          </a:xfrm>
          <a:prstGeom prst="ellipse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779876" y="3951630"/>
            <a:ext cx="105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80808"/>
                </a:solidFill>
                <a:latin typeface="Calibri" panose="020F0502020204030204" pitchFamily="34" charset="0"/>
              </a:rPr>
              <a:t>Dismantling and separating </a:t>
            </a:r>
            <a:r>
              <a:rPr lang="en-US" sz="1000" dirty="0">
                <a:solidFill>
                  <a:srgbClr val="080808"/>
                </a:solidFill>
                <a:latin typeface="Calibri" panose="020F0502020204030204" pitchFamily="34" charset="0"/>
              </a:rPr>
              <a:t>secondary materials</a:t>
            </a:r>
            <a:endParaRPr lang="fr-FR" sz="1000" dirty="0">
              <a:solidFill>
                <a:srgbClr val="080808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652170" y="3819345"/>
            <a:ext cx="873336" cy="873336"/>
          </a:xfrm>
          <a:prstGeom prst="ellipse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7620786" y="397901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2"/>
                </a:solidFill>
                <a:latin typeface="Calibri" panose="020F0502020204030204" pitchFamily="34" charset="0"/>
              </a:rPr>
              <a:t>Creating </a:t>
            </a:r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</a:rPr>
              <a:t>derivative products</a:t>
            </a:r>
            <a:endParaRPr lang="fr-FR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146936" y="5013176"/>
            <a:ext cx="873336" cy="873336"/>
          </a:xfrm>
          <a:prstGeom prst="ellipse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108618" y="521003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Collecting </a:t>
            </a:r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</a:rPr>
              <a:t>derivative products</a:t>
            </a:r>
            <a:endParaRPr lang="fr-FR" sz="1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contenu 40"/>
          <p:cNvSpPr>
            <a:spLocks noGrp="1"/>
          </p:cNvSpPr>
          <p:nvPr>
            <p:ph idx="1"/>
          </p:nvPr>
        </p:nvSpPr>
        <p:spPr>
          <a:xfrm>
            <a:off x="457200" y="1340768"/>
            <a:ext cx="3898776" cy="4785395"/>
          </a:xfrm>
        </p:spPr>
        <p:txBody>
          <a:bodyPr/>
          <a:lstStyle/>
          <a:p>
            <a:pPr marL="0" lvl="0" indent="0">
              <a:buNone/>
              <a:defRPr b="0" i="0"/>
            </a:pPr>
            <a:r>
              <a:rPr lang="x-none" sz="1600" b="1">
                <a:solidFill>
                  <a:schemeClr val="accent3"/>
                </a:solidFill>
              </a:rPr>
              <a:t> Armor's strengths:</a:t>
            </a:r>
          </a:p>
          <a:p>
            <a:pPr lvl="0">
              <a:spcBef>
                <a:spcPts val="1200"/>
              </a:spcBef>
              <a:buClr>
                <a:srgbClr val="828282"/>
              </a:buClr>
              <a:defRPr b="0" i="0"/>
            </a:pP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>Armor has </a:t>
            </a:r>
            <a:r>
              <a:rPr lang="x-none" sz="1400" b="1" smtClean="0">
                <a:solidFill>
                  <a:srgbClr val="828282">
                    <a:lumMod val="75000"/>
                  </a:srgbClr>
                </a:solidFill>
              </a:rPr>
              <a:t>pioneered</a:t>
            </a:r>
            <a:r>
              <a:rPr lang="fr-FR" sz="1400" b="1" dirty="0" smtClean="0">
                <a:solidFill>
                  <a:srgbClr val="828282">
                    <a:lumMod val="75000"/>
                  </a:srgbClr>
                </a:solidFill>
              </a:rPr>
              <a:t> </a:t>
            </a:r>
            <a:r>
              <a:rPr lang="x-none" sz="1400" smtClean="0">
                <a:solidFill>
                  <a:srgbClr val="828282"/>
                </a:solidFill>
              </a:rPr>
              <a:t>environmental labelling</a:t>
            </a:r>
            <a:r>
              <a:rPr lang="fr-FR" sz="1400" dirty="0" smtClean="0">
                <a:solidFill>
                  <a:srgbClr val="828282"/>
                </a:solidFill>
              </a:rPr>
              <a:t> </a:t>
            </a:r>
            <a:r>
              <a:rPr lang="x-none" sz="1400" smtClean="0">
                <a:solidFill>
                  <a:srgbClr val="828282"/>
                </a:solidFill>
              </a:rPr>
              <a:t>in </a:t>
            </a:r>
            <a:r>
              <a:rPr lang="x-none" sz="1400">
                <a:solidFill>
                  <a:srgbClr val="828282"/>
                </a:solidFill>
              </a:rPr>
              <a:t>its sector.</a:t>
            </a:r>
          </a:p>
          <a:p>
            <a:pPr lvl="0">
              <a:spcBef>
                <a:spcPts val="1200"/>
              </a:spcBef>
              <a:buClr>
                <a:srgbClr val="828282"/>
              </a:buClr>
              <a:defRPr b="0" i="0"/>
            </a:pPr>
            <a:r>
              <a:rPr lang="x-none" sz="1400">
                <a:solidFill>
                  <a:srgbClr val="828282"/>
                </a:solidFill>
              </a:rPr>
              <a:t>The initial comparative calculations for remanufactured laser printer </a:t>
            </a:r>
            <a:r>
              <a:rPr lang="x-none" sz="1400" smtClean="0">
                <a:solidFill>
                  <a:srgbClr val="828282"/>
                </a:solidFill>
              </a:rPr>
              <a:t>cartridges</a:t>
            </a:r>
            <a:r>
              <a:rPr lang="fr-FR" sz="1400" dirty="0" smtClean="0">
                <a:solidFill>
                  <a:srgbClr val="828282"/>
                </a:solidFill>
              </a:rPr>
              <a:t> </a:t>
            </a:r>
            <a:r>
              <a:rPr lang="x-none" sz="1400" smtClean="0">
                <a:solidFill>
                  <a:srgbClr val="828282"/>
                </a:solidFill>
              </a:rPr>
              <a:t>compared </a:t>
            </a:r>
            <a:r>
              <a:rPr lang="x-none" sz="1400">
                <a:solidFill>
                  <a:srgbClr val="828282"/>
                </a:solidFill>
              </a:rPr>
              <a:t>to new are promising: </a:t>
            </a:r>
            <a:br>
              <a:rPr lang="x-none" sz="1400">
                <a:solidFill>
                  <a:srgbClr val="828282"/>
                </a:solidFill>
              </a:rPr>
            </a:b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>remanufactured cartridges </a:t>
            </a:r>
            <a:br>
              <a:rPr lang="x-none" sz="1400" b="1">
                <a:solidFill>
                  <a:srgbClr val="828282">
                    <a:lumMod val="75000"/>
                  </a:srgbClr>
                </a:solidFill>
              </a:rPr>
            </a:br>
            <a:r>
              <a:rPr lang="x-none" sz="1400" b="1">
                <a:solidFill>
                  <a:srgbClr val="828282">
                    <a:lumMod val="75000"/>
                  </a:srgbClr>
                </a:solidFill>
              </a:rPr>
              <a:t>have almost 30% less impact!</a:t>
            </a:r>
          </a:p>
          <a:p>
            <a:pPr>
              <a:defRPr b="0" i="0"/>
            </a:pPr>
            <a:endParaRPr lang="fr-FR" dirty="0"/>
          </a:p>
        </p:txBody>
      </p:sp>
      <p:sp>
        <p:nvSpPr>
          <p:cNvPr id="33" name="Espace réservé du contenu 2"/>
          <p:cNvSpPr txBox="1"/>
          <p:nvPr/>
        </p:nvSpPr>
        <p:spPr>
          <a:xfrm>
            <a:off x="1079196" y="5165512"/>
            <a:ext cx="6307296" cy="59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–"/>
              <a:defRPr sz="16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−"/>
              <a:defRPr sz="16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b="0" i="0"/>
            </a:pPr>
            <a:r>
              <a:rPr lang="x-none" sz="1400" b="1">
                <a:solidFill>
                  <a:schemeClr val="accent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ARMOR produced the French methodological guidelines, </a:t>
            </a:r>
            <a:br>
              <a:rPr lang="x-none" sz="1400" b="1">
                <a:solidFill>
                  <a:schemeClr val="accent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x-none" sz="1400" b="1">
                <a:solidFill>
                  <a:schemeClr val="accent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which were approved by ADEME in 2014.</a:t>
            </a:r>
          </a:p>
        </p:txBody>
      </p:sp>
      <p:grpSp>
        <p:nvGrpSpPr>
          <p:cNvPr id="34" name="Groupe 33"/>
          <p:cNvGrpSpPr/>
          <p:nvPr/>
        </p:nvGrpSpPr>
        <p:grpSpPr>
          <a:xfrm>
            <a:off x="124734" y="4943734"/>
            <a:ext cx="954463" cy="954462"/>
            <a:chOff x="2648708" y="4958112"/>
            <a:chExt cx="954463" cy="954462"/>
          </a:xfrm>
        </p:grpSpPr>
        <p:sp>
          <p:nvSpPr>
            <p:cNvPr id="35" name="Ellipse 34"/>
            <p:cNvSpPr/>
            <p:nvPr/>
          </p:nvSpPr>
          <p:spPr>
            <a:xfrm>
              <a:off x="2648708" y="4958112"/>
              <a:ext cx="954462" cy="954462"/>
            </a:xfrm>
            <a:prstGeom prst="ellipse">
              <a:avLst/>
            </a:prstGeom>
            <a:solidFill>
              <a:schemeClr val="accent6"/>
            </a:solidFill>
            <a:ln w="9525" cap="flat" algn="ctr">
              <a:noFill/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fr-FR" dirty="0"/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2746678" y="5223923"/>
              <a:ext cx="758521" cy="0"/>
            </a:xfrm>
            <a:prstGeom prst="line">
              <a:avLst/>
            </a:prstGeom>
            <a:ln w="9525" cap="flat" algn="ctr">
              <a:solidFill>
                <a:schemeClr val="bg1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2746678" y="5645105"/>
              <a:ext cx="758521" cy="0"/>
            </a:xfrm>
            <a:prstGeom prst="line">
              <a:avLst/>
            </a:prstGeom>
            <a:ln w="9525" cap="flat" algn="ctr">
              <a:solidFill>
                <a:schemeClr val="bg1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647754" y="5241494"/>
              <a:ext cx="956371" cy="396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000" b="1" smtClean="0">
                  <a:solidFill>
                    <a:schemeClr val="bg1"/>
                  </a:solidFill>
                  <a:latin typeface="Lucida Sans Unicode" panose="020B0602030504020204" pitchFamily="34" charset="0"/>
                </a:rPr>
                <a:t>Did you know?</a:t>
              </a:r>
            </a:p>
          </p:txBody>
        </p:sp>
      </p:grpSp>
      <p:graphicFrame>
        <p:nvGraphicFramePr>
          <p:cNvPr id="39" name="Graphique 38"/>
          <p:cNvGraphicFramePr/>
          <p:nvPr>
            <p:extLst>
              <p:ext uri="{D42A27DB-BD31-4B8C-83A1-F6EECF244321}">
                <p14:modId xmlns:p14="http://schemas.microsoft.com/office/powerpoint/2010/main" val="1940405690"/>
              </p:ext>
            </p:extLst>
          </p:nvPr>
        </p:nvGraphicFramePr>
        <p:xfrm>
          <a:off x="4572000" y="1997905"/>
          <a:ext cx="4532000" cy="359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Rectangle 39"/>
          <p:cNvSpPr/>
          <p:nvPr/>
        </p:nvSpPr>
        <p:spPr>
          <a:xfrm>
            <a:off x="5267543" y="1196752"/>
            <a:ext cx="3124464" cy="823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b="0" i="0"/>
            </a:pPr>
            <a:r>
              <a:rPr lang="x-none" sz="1600" b="1" smtClean="0">
                <a:solidFill>
                  <a:schemeClr val="accent6"/>
                </a:solidFill>
              </a:rPr>
              <a:t>Comparison between</a:t>
            </a:r>
            <a:br>
              <a:rPr lang="x-none" sz="1600" b="1" smtClean="0">
                <a:solidFill>
                  <a:schemeClr val="accent6"/>
                </a:solidFill>
              </a:rPr>
            </a:br>
            <a:r>
              <a:rPr lang="x-none" sz="1600" b="1" smtClean="0">
                <a:solidFill>
                  <a:schemeClr val="accent6"/>
                </a:solidFill>
              </a:rPr>
              <a:t>remanufactured OWA HP1010</a:t>
            </a:r>
          </a:p>
          <a:p>
            <a:pPr algn="ctr">
              <a:defRPr b="0" i="0"/>
            </a:pPr>
            <a:r>
              <a:rPr lang="x-none" sz="1600" b="1" smtClean="0">
                <a:solidFill>
                  <a:schemeClr val="accent6"/>
                </a:solidFill>
              </a:rPr>
              <a:t>and new OWA HP1010 </a:t>
            </a:r>
          </a:p>
        </p:txBody>
      </p:sp>
      <p:cxnSp>
        <p:nvCxnSpPr>
          <p:cNvPr id="43" name="Connecteur droit 42"/>
          <p:cNvCxnSpPr/>
          <p:nvPr/>
        </p:nvCxnSpPr>
        <p:spPr>
          <a:xfrm>
            <a:off x="4759743" y="2070275"/>
            <a:ext cx="4176000" cy="0"/>
          </a:xfrm>
          <a:prstGeom prst="line">
            <a:avLst/>
          </a:prstGeom>
          <a:ln w="12700" cap="flat" algn="ctr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5799189" y="2564904"/>
            <a:ext cx="72008" cy="291639"/>
          </a:xfrm>
          <a:prstGeom prst="straightConnector1">
            <a:avLst/>
          </a:prstGeom>
          <a:ln w="9525" cap="flat" algn="ctr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pace réservé du contenu 2"/>
          <p:cNvSpPr txBox="1"/>
          <p:nvPr/>
        </p:nvSpPr>
        <p:spPr>
          <a:xfrm>
            <a:off x="5790844" y="2559446"/>
            <a:ext cx="979928" cy="29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–"/>
              <a:defRPr sz="16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−"/>
              <a:defRPr sz="16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b="0" i="0"/>
            </a:pPr>
            <a:r>
              <a:rPr lang="x-none" sz="1200" b="1" smtClean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-26%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6800751" y="2573224"/>
            <a:ext cx="72008" cy="291639"/>
          </a:xfrm>
          <a:prstGeom prst="straightConnector1">
            <a:avLst/>
          </a:prstGeom>
          <a:ln w="9525" cap="flat" algn="ctr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space réservé du contenu 2"/>
          <p:cNvSpPr txBox="1"/>
          <p:nvPr/>
        </p:nvSpPr>
        <p:spPr>
          <a:xfrm>
            <a:off x="6792406" y="2567766"/>
            <a:ext cx="979928" cy="29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–"/>
              <a:defRPr sz="16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−"/>
              <a:defRPr sz="1600" kern="1200">
                <a:solidFill>
                  <a:srgbClr val="2D2D2C"/>
                </a:solidFill>
                <a:latin typeface="Lucida Sans" panose="020B0602030504020204" pitchFamily="34" charset="0"/>
                <a:ea typeface="+mn-ea"/>
                <a:cs typeface="Lucida Sans" panose="020B0602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b="0" i="0"/>
            </a:pPr>
            <a:r>
              <a:rPr lang="x-none" sz="1200" b="1" smtClean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-27%</a:t>
            </a:r>
          </a:p>
        </p:txBody>
      </p:sp>
      <p:sp>
        <p:nvSpPr>
          <p:cNvPr id="3" name="Rectangle 2"/>
          <p:cNvSpPr/>
          <p:nvPr/>
        </p:nvSpPr>
        <p:spPr>
          <a:xfrm>
            <a:off x="-26268" y="6254442"/>
            <a:ext cx="8215075" cy="6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x-none" sz="700" i="1">
                <a:solidFill>
                  <a:srgbClr val="828282"/>
                </a:solidFill>
              </a:rPr>
              <a:t>Data relating to new laser printer cartridges:</a:t>
            </a:r>
          </a:p>
          <a:p>
            <a:pPr>
              <a:defRPr b="0" i="0"/>
            </a:pPr>
            <a:r>
              <a:rPr lang="x-none" sz="700" i="1" smtClean="0">
                <a:solidFill>
                  <a:srgbClr val="828282"/>
                </a:solidFill>
              </a:rPr>
              <a:t>production of a new laser printer cartridge was simulated at a manufacturing facility in Morocco according to the ( AFNOR guide "best practice guidelines on environmental labelling / BPX30-323-0"</a:t>
            </a:r>
            <a:r>
              <a:rPr lang="x-none" sz="700" i="0" smtClean="0">
                <a:solidFill>
                  <a:srgbClr val="828282"/>
                </a:solidFill>
              </a:rPr>
              <a:t>, and </a:t>
            </a:r>
            <a:r>
              <a:rPr lang="x-none" sz="700" i="1" smtClean="0">
                <a:solidFill>
                  <a:srgbClr val="828282"/>
                </a:solidFill>
              </a:rPr>
              <a:t>"methodological guidelines for the environmental assessment of remanufactured laser printer cartridges" published by Armor and SGS laboratory) excluding collection.</a:t>
            </a:r>
          </a:p>
          <a:p>
            <a:pPr>
              <a:defRPr b="0" i="0"/>
            </a:pPr>
            <a:r>
              <a:rPr lang="x-none" sz="700" i="1" smtClean="0">
                <a:solidFill>
                  <a:srgbClr val="828282"/>
                </a:solidFill>
              </a:rPr>
              <a:t>Note that the simulated values are underestimated, as no transport of raw materials was taken into account. </a:t>
            </a:r>
          </a:p>
        </p:txBody>
      </p:sp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351114829"/>
              </p:ext>
            </p:extLst>
          </p:nvPr>
        </p:nvGraphicFramePr>
        <p:xfrm>
          <a:off x="-612576" y="0"/>
          <a:ext cx="2043915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Flèche droite 20"/>
          <p:cNvSpPr/>
          <p:nvPr/>
        </p:nvSpPr>
        <p:spPr>
          <a:xfrm>
            <a:off x="826442" y="552339"/>
            <a:ext cx="94872" cy="72008"/>
          </a:xfrm>
          <a:prstGeom prst="rightArrow">
            <a:avLst/>
          </a:prstGeom>
          <a:solidFill>
            <a:schemeClr val="bg1">
              <a:lumMod val="85000"/>
              <a:alpha val="69804"/>
            </a:schemeClr>
          </a:solidFill>
          <a:ln w="25400" cap="flat" algn="ctr">
            <a:solidFill>
              <a:schemeClr val="bg1">
                <a:lumMod val="8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3882911999"/>
              </p:ext>
            </p:extLst>
          </p:nvPr>
        </p:nvGraphicFramePr>
        <p:xfrm>
          <a:off x="739544" y="-963488"/>
          <a:ext cx="80812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Titre 3"/>
          <p:cNvSpPr>
            <a:spLocks noGrp="1"/>
          </p:cNvSpPr>
          <p:nvPr>
            <p:ph type="title"/>
          </p:nvPr>
        </p:nvSpPr>
        <p:spPr>
          <a:xfrm>
            <a:off x="1475656" y="145510"/>
            <a:ext cx="7668344" cy="778098"/>
          </a:xfrm>
        </p:spPr>
        <p:txBody>
          <a:bodyPr>
            <a:noAutofit/>
          </a:bodyPr>
          <a:lstStyle/>
          <a:p>
            <a:pPr>
              <a:defRPr b="0" i="0"/>
            </a:pPr>
            <a:r>
              <a:rPr lang="x-none" sz="1800"/>
              <a:t>A range of eco-designed remanufactured cartridges: </a:t>
            </a:r>
            <a:r>
              <a:rPr lang="x-none" sz="2400"/>
              <a:t/>
            </a:r>
            <a:br>
              <a:rPr lang="x-none" sz="2400"/>
            </a:br>
            <a:r>
              <a:rPr lang="x-none" sz="1800"/>
              <a:t>ENVIRONMENTAL LABELLING</a:t>
            </a:r>
          </a:p>
        </p:txBody>
      </p:sp>
    </p:spTree>
    <p:extLst>
      <p:ext uri="{BB962C8B-B14F-4D97-AF65-F5344CB8AC3E}">
        <p14:creationId xmlns:p14="http://schemas.microsoft.com/office/powerpoint/2010/main" val="23580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arketing\TRADE MARKETING\NUDE - NOUVELLE MARQUE\visuels\Visuel Revialis OWA p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980213"/>
            <a:ext cx="9144000" cy="216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/>
              <a:t>Collection through Armor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0963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  <a:defRPr b="0" i="0"/>
            </a:pPr>
            <a:r>
              <a:rPr lang="x-none" b="1">
                <a:solidFill>
                  <a:schemeClr val="tx1">
                    <a:lumMod val="50000"/>
                  </a:schemeClr>
                </a:solidFill>
              </a:rPr>
              <a:t>Collection enables used printer cartridges to have a second life</a:t>
            </a:r>
          </a:p>
          <a:p>
            <a:pPr marL="0" indent="0" algn="ctr">
              <a:spcBef>
                <a:spcPts val="1800"/>
              </a:spcBef>
              <a:buNone/>
              <a:defRPr b="0" i="0"/>
            </a:pPr>
            <a:r>
              <a:rPr lang="x-none" sz="1400"/>
              <a:t>OWA offers you a </a:t>
            </a: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customised solution</a:t>
            </a:r>
            <a:r>
              <a:rPr lang="x-none" sz="1400"/>
              <a:t> for collecting cartridges</a:t>
            </a:r>
            <a:br>
              <a:rPr lang="x-none" sz="1400"/>
            </a:br>
            <a:r>
              <a:rPr lang="x-none" sz="1400"/>
              <a:t>from your business. </a:t>
            </a:r>
          </a:p>
          <a:p>
            <a:pPr marL="0" indent="0" algn="ctr">
              <a:spcBef>
                <a:spcPts val="1800"/>
              </a:spcBef>
              <a:buNone/>
              <a:defRPr b="0" i="0"/>
            </a:pPr>
            <a:r>
              <a:rPr lang="x-none" sz="1400"/>
              <a:t>Setting up customised, traceable collections enables you to obtain a </a:t>
            </a:r>
            <a:r>
              <a:rPr lang="x-none" sz="1400" b="1"/>
              <a:t>materials assessment</a:t>
            </a:r>
            <a:r>
              <a:rPr lang="x-none" sz="1400"/>
              <a:t>, which shows </a:t>
            </a: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the extent of your commitment</a:t>
            </a:r>
            <a:r>
              <a:rPr lang="x-none" sz="1400" smtClean="0"/>
              <a:t>.</a:t>
            </a:r>
          </a:p>
          <a:p>
            <a:pPr marL="0" indent="0">
              <a:buNone/>
              <a:defRPr b="0" i="0"/>
            </a:pPr>
            <a:endParaRPr lang="fr-FR" sz="1400" dirty="0"/>
          </a:p>
          <a:p>
            <a:pPr marL="0" indent="0">
              <a:buNone/>
              <a:defRPr b="0" i="0"/>
            </a:pPr>
            <a:endParaRPr lang="fr-FR" sz="1400" dirty="0"/>
          </a:p>
          <a:p>
            <a:pPr marL="0" indent="0">
              <a:buNone/>
              <a:defRPr b="0" i="0"/>
            </a:pP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1267589" y="5517231"/>
            <a:ext cx="6691852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x-none" b="1">
                <a:solidFill>
                  <a:schemeClr val="accent6"/>
                </a:solidFill>
              </a:rPr>
              <a:t>A unique procedure introduced by ARMOR ensuring</a:t>
            </a:r>
          </a:p>
          <a:p>
            <a:pPr algn="ctr">
              <a:defRPr b="0" i="0"/>
            </a:pPr>
            <a:r>
              <a:rPr lang="x-none" b="1">
                <a:solidFill>
                  <a:schemeClr val="accent6"/>
                </a:solidFill>
              </a:rPr>
              <a:t> 100% recycling of collected cartridges. </a:t>
            </a:r>
          </a:p>
          <a:p>
            <a:pPr algn="ctr">
              <a:defRPr b="0" i="0"/>
            </a:pPr>
            <a:r>
              <a:rPr lang="x-none" b="1" smtClean="0">
                <a:solidFill>
                  <a:schemeClr val="accent6"/>
                </a:solidFill>
              </a:rPr>
              <a:t>0 landfill</a:t>
            </a:r>
            <a:r>
              <a:rPr lang="fr-FR" b="1" dirty="0" smtClean="0">
                <a:solidFill>
                  <a:schemeClr val="accent6"/>
                </a:solidFill>
              </a:rPr>
              <a:t>,</a:t>
            </a:r>
            <a:r>
              <a:rPr lang="x-none" b="1" smtClean="0">
                <a:solidFill>
                  <a:schemeClr val="accent6"/>
                </a:solidFill>
              </a:rPr>
              <a:t> 0 incineration</a:t>
            </a:r>
          </a:p>
        </p:txBody>
      </p:sp>
      <p:pic>
        <p:nvPicPr>
          <p:cNvPr id="11" name="Picture 2" descr="E:\Users\Laura\Documents\auto-entrepreneur\Net Helium\Armor\Imag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r="21225" b="93800"/>
          <a:stretch/>
        </p:blipFill>
        <p:spPr>
          <a:xfrm>
            <a:off x="-14922" y="922282"/>
            <a:ext cx="9158921" cy="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438729748"/>
              </p:ext>
            </p:extLst>
          </p:nvPr>
        </p:nvGraphicFramePr>
        <p:xfrm>
          <a:off x="-612576" y="0"/>
          <a:ext cx="2043915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Flèche droite 12"/>
          <p:cNvSpPr/>
          <p:nvPr/>
        </p:nvSpPr>
        <p:spPr>
          <a:xfrm>
            <a:off x="826442" y="552339"/>
            <a:ext cx="94872" cy="72008"/>
          </a:xfrm>
          <a:prstGeom prst="rightArrow">
            <a:avLst/>
          </a:prstGeom>
          <a:solidFill>
            <a:schemeClr val="bg1">
              <a:lumMod val="85000"/>
              <a:alpha val="69804"/>
            </a:schemeClr>
          </a:solidFill>
          <a:ln w="25400" cap="flat" algn="ctr">
            <a:solidFill>
              <a:schemeClr val="bg1">
                <a:lumMod val="8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1335118834"/>
              </p:ext>
            </p:extLst>
          </p:nvPr>
        </p:nvGraphicFramePr>
        <p:xfrm>
          <a:off x="739544" y="-963488"/>
          <a:ext cx="80812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5" name="Picture 2" descr="E:\Users\Laura\Documents\auto-entrepreneur\Net Helium\Armor\Imag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r="21225" b="93800"/>
          <a:stretch/>
        </p:blipFill>
        <p:spPr>
          <a:xfrm>
            <a:off x="0" y="3140968"/>
            <a:ext cx="9180512" cy="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0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052736"/>
            <a:ext cx="9144000" cy="2160239"/>
          </a:xfrm>
          <a:prstGeom prst="rect">
            <a:avLst/>
          </a:prstGeom>
          <a:solidFill>
            <a:srgbClr val="FFFFFF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b="0" i="0"/>
            </a:pPr>
            <a:r>
              <a:rPr lang="x-none"/>
              <a:t>Sorting and dismantling</a:t>
            </a:r>
            <a:br>
              <a:rPr lang="x-none"/>
            </a:br>
            <a:r>
              <a:rPr lang="x-none"/>
              <a:t>Laser printer cartridges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684165"/>
            <a:ext cx="8229600" cy="226511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  <a:defRPr b="0" i="0"/>
            </a:pPr>
            <a:r>
              <a:rPr lang="x-none" sz="1400" b="1">
                <a:solidFill>
                  <a:schemeClr val="tx1">
                    <a:lumMod val="75000"/>
                  </a:schemeClr>
                </a:solidFill>
              </a:rPr>
              <a:t>All cartridges collected by Armor are sorted at our factory. </a:t>
            </a:r>
            <a:br>
              <a:rPr lang="x-none" sz="1400" b="1">
                <a:solidFill>
                  <a:schemeClr val="tx1">
                    <a:lumMod val="75000"/>
                  </a:schemeClr>
                </a:solidFill>
              </a:rPr>
            </a:br>
            <a:r>
              <a:rPr lang="x-none" sz="1400" smtClean="0"/>
              <a:t>Cartridges are repaired where possible</a:t>
            </a:r>
            <a:br>
              <a:rPr lang="x-none" sz="1400" smtClean="0"/>
            </a:br>
            <a:r>
              <a:rPr lang="x-none" sz="1400" smtClean="0"/>
              <a:t>or fully dismantled if not.</a:t>
            </a:r>
          </a:p>
          <a:p>
            <a:pPr marL="0" indent="0" algn="ctr">
              <a:spcBef>
                <a:spcPts val="1800"/>
              </a:spcBef>
              <a:buNone/>
              <a:defRPr b="0" i="0"/>
            </a:pPr>
            <a:r>
              <a:rPr lang="x-none" sz="1600" b="1">
                <a:solidFill>
                  <a:schemeClr val="accent3"/>
                </a:solidFill>
              </a:rPr>
              <a:t>ALL components are then sorted by material type and 100% recovered.</a:t>
            </a:r>
          </a:p>
          <a:p>
            <a:pPr marL="0" indent="0" algn="ctr">
              <a:spcBef>
                <a:spcPts val="1800"/>
              </a:spcBef>
              <a:buNone/>
              <a:defRPr b="0" i="0"/>
            </a:pPr>
            <a:r>
              <a:rPr lang="x-none" sz="1400" smtClean="0"/>
              <a:t>Every material is pure and therefore fully recyclable.</a:t>
            </a:r>
          </a:p>
          <a:p>
            <a:pPr marL="0" indent="0" algn="ctr">
              <a:spcBef>
                <a:spcPts val="1800"/>
              </a:spcBef>
              <a:buNone/>
              <a:defRPr b="0" i="0"/>
            </a:pPr>
            <a:endParaRPr lang="fr-FR" sz="1400" dirty="0"/>
          </a:p>
        </p:txBody>
      </p:sp>
      <p:pic>
        <p:nvPicPr>
          <p:cNvPr id="25" name="Picture 2" descr="E:\Users\Laura\Documents\auto-entrepreneur\Net Helium\Armor\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r="21225" b="93800"/>
          <a:stretch/>
        </p:blipFill>
        <p:spPr>
          <a:xfrm>
            <a:off x="0" y="3212975"/>
            <a:ext cx="9144000" cy="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4055453867"/>
              </p:ext>
            </p:extLst>
          </p:nvPr>
        </p:nvGraphicFramePr>
        <p:xfrm>
          <a:off x="-612576" y="0"/>
          <a:ext cx="2043915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Flèche droite 13"/>
          <p:cNvSpPr/>
          <p:nvPr/>
        </p:nvSpPr>
        <p:spPr>
          <a:xfrm>
            <a:off x="826442" y="552339"/>
            <a:ext cx="94872" cy="72008"/>
          </a:xfrm>
          <a:prstGeom prst="rightArrow">
            <a:avLst/>
          </a:prstGeom>
          <a:solidFill>
            <a:schemeClr val="bg1">
              <a:lumMod val="85000"/>
              <a:alpha val="69804"/>
            </a:schemeClr>
          </a:solidFill>
          <a:ln w="25400" cap="flat" algn="ctr">
            <a:solidFill>
              <a:schemeClr val="bg1">
                <a:lumMod val="8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fr-FR" dirty="0"/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1404059820"/>
              </p:ext>
            </p:extLst>
          </p:nvPr>
        </p:nvGraphicFramePr>
        <p:xfrm>
          <a:off x="739544" y="-963488"/>
          <a:ext cx="80812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 descr="J:\TRANSVERSAL\3_COMMUNICATION\_1_Phototheque\BI\ARMOR INDUSTRIE MAROC\02-Revialis-Usine - BD\_MG_179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198522" y="1346430"/>
            <a:ext cx="2317694" cy="154512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TRANSVERSAL\3_COMMUNICATION\_1_Phototheque\BI\ARMOR INDUSTRIE MAROC\02-Revialis-Usine - BD\_MG_19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46794" y="1346430"/>
            <a:ext cx="2317694" cy="154512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TRANSVERSAL\3_COMMUNICATION\_1_Phototheque\BI\ARMOR INDUSTRIE MAROC\01-Revialis-Identification- pesage-dechargement - BD\_MG_1648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55716" y="1355811"/>
            <a:ext cx="2331131" cy="1554087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2600" y="1154831"/>
            <a:ext cx="1522555" cy="1956048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3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1.7601 Service Pack 1"/>
  <p:tag name="AS_RELEASE_DATE" val="2014.10.24"/>
  <p:tag name="AS_TITLE" val="Aspose.Slides for .NET 4.0 Client Profile"/>
  <p:tag name="AS_VERSION" val="14.8.1.0"/>
</p:tagLst>
</file>

<file path=ppt/theme/theme1.xml><?xml version="1.0" encoding="utf-8"?>
<a:theme xmlns:a="http://schemas.openxmlformats.org/drawingml/2006/main" name="Thème Office">
  <a:themeElements>
    <a:clrScheme name="Personnalisé 5">
      <a:dk1>
        <a:srgbClr val="828282"/>
      </a:dk1>
      <a:lt1>
        <a:sysClr val="window" lastClr="FFFFFF"/>
      </a:lt1>
      <a:dk2>
        <a:srgbClr val="0C0C0C"/>
      </a:dk2>
      <a:lt2>
        <a:srgbClr val="EEECE1"/>
      </a:lt2>
      <a:accent1>
        <a:srgbClr val="C60C1F"/>
      </a:accent1>
      <a:accent2>
        <a:srgbClr val="E5007D"/>
      </a:accent2>
      <a:accent3>
        <a:srgbClr val="EA6616"/>
      </a:accent3>
      <a:accent4>
        <a:srgbClr val="FBBA00"/>
      </a:accent4>
      <a:accent5>
        <a:srgbClr val="A6C636"/>
      </a:accent5>
      <a:accent6>
        <a:srgbClr val="EA6616"/>
      </a:accent6>
      <a:hlink>
        <a:srgbClr val="EA6616"/>
      </a:hlink>
      <a:folHlink>
        <a:srgbClr val="800080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FBFBF">
            <a:alpha val="69804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851</Words>
  <Application>Microsoft Office PowerPoint</Application>
  <PresentationFormat>Affichage à l'écran (4:3)</PresentationFormat>
  <Paragraphs>274</Paragraphs>
  <Slides>19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From useful to useful</vt:lpstr>
      <vt:lpstr>Présentation PowerPoint</vt:lpstr>
      <vt:lpstr>WHY OWA?</vt:lpstr>
      <vt:lpstr>Présentation PowerPoint</vt:lpstr>
      <vt:lpstr>What does OWA provide?</vt:lpstr>
      <vt:lpstr>Présentation PowerPoint</vt:lpstr>
      <vt:lpstr>A range of eco-designed remanufactured cartridges:  ENVIRONMENTAL LABELLING</vt:lpstr>
      <vt:lpstr>Collection through Armor </vt:lpstr>
      <vt:lpstr>Sorting and dismantling Laser printer cartridges</vt:lpstr>
      <vt:lpstr>Dismantling</vt:lpstr>
      <vt:lpstr>Dismantling and  recovery of materials </vt:lpstr>
      <vt:lpstr>Online Service</vt:lpstr>
      <vt:lpstr>FREE ONLINE SERVICES: www.owa-collect.com </vt:lpstr>
      <vt:lpstr>A wide range of remanufactured cartridges</vt:lpstr>
      <vt:lpstr>Quality</vt:lpstr>
      <vt:lpstr>Production</vt:lpstr>
      <vt:lpstr>Manufacturing process in pictures</vt:lpstr>
      <vt:lpstr>ARMOR Services &amp; Guarantees </vt:lpstr>
      <vt:lpstr>How it works: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</dc:creator>
  <cp:lastModifiedBy>Camille Jourdain</cp:lastModifiedBy>
  <cp:revision>258</cp:revision>
  <cp:lastPrinted>2016-03-11T09:17:56Z</cp:lastPrinted>
  <dcterms:created xsi:type="dcterms:W3CDTF">2015-02-19T10:34:29Z</dcterms:created>
  <dcterms:modified xsi:type="dcterms:W3CDTF">2016-03-11T10:56:09Z</dcterms:modified>
</cp:coreProperties>
</file>