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5" r:id="rId4"/>
    <p:sldId id="259" r:id="rId5"/>
    <p:sldId id="270" r:id="rId6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638D-61C5-497D-99D5-E88CBE0777AA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F8B5-76E9-486E-AC47-D84F736EF4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14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638D-61C5-497D-99D5-E88CBE0777AA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F8B5-76E9-486E-AC47-D84F736EF4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59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638D-61C5-497D-99D5-E88CBE0777AA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F8B5-76E9-486E-AC47-D84F736EF4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4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638D-61C5-497D-99D5-E88CBE0777AA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F8B5-76E9-486E-AC47-D84F736EF4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09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638D-61C5-497D-99D5-E88CBE0777AA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F8B5-76E9-486E-AC47-D84F736EF4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81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638D-61C5-497D-99D5-E88CBE0777AA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F8B5-76E9-486E-AC47-D84F736EF4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3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638D-61C5-497D-99D5-E88CBE0777AA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F8B5-76E9-486E-AC47-D84F736EF4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7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638D-61C5-497D-99D5-E88CBE0777AA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F8B5-76E9-486E-AC47-D84F736EF4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80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638D-61C5-497D-99D5-E88CBE0777AA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F8B5-76E9-486E-AC47-D84F736EF4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0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638D-61C5-497D-99D5-E88CBE0777AA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F8B5-76E9-486E-AC47-D84F736EF4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4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638D-61C5-497D-99D5-E88CBE0777AA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F8B5-76E9-486E-AC47-D84F736EF4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71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7638D-61C5-497D-99D5-E88CBE0777AA}" type="datetimeFigureOut">
              <a:rPr lang="fr-FR" smtClean="0"/>
              <a:pPr/>
              <a:t>15/03/2016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F8B5-76E9-486E-AC47-D84F736EF4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aral.fr/fr/index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aral.fr/fr/index.php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ral.fr/fr/index.php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www.faral.fr/fr/index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aral.fr/fr/index.ph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 descr="Faral la qualité - moteurs, culasses, turbos - Échange standar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98" y="219978"/>
            <a:ext cx="2548355" cy="104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5354" y="3212976"/>
            <a:ext cx="349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FARAL</a:t>
            </a:r>
            <a:endParaRPr lang="fr-FR" sz="4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19" y="1484783"/>
            <a:ext cx="5682734" cy="537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2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 descr="Faral la qualité - moteurs, culasses, turbos - Échange standar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98" y="219978"/>
            <a:ext cx="2548355" cy="104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59633" y="1772816"/>
            <a:ext cx="82809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charset="0"/>
              <a:buChar char="•"/>
            </a:pPr>
            <a:r>
              <a:rPr lang="en-GB" sz="2000" dirty="0"/>
              <a:t>FARAL was created in 1932 by Jean HUNAULT</a:t>
            </a:r>
          </a:p>
          <a:p>
            <a:pPr marL="285750" indent="-285750">
              <a:spcAft>
                <a:spcPts val="1800"/>
              </a:spcAft>
              <a:buFont typeface="Arial" charset="0"/>
              <a:buChar char="•"/>
            </a:pPr>
            <a:r>
              <a:rPr lang="en-GB" sz="2000" dirty="0"/>
              <a:t>1958: reconstruction of aircraft engines</a:t>
            </a:r>
          </a:p>
          <a:p>
            <a:pPr marL="285750" indent="-285750">
              <a:spcAft>
                <a:spcPts val="1800"/>
              </a:spcAft>
              <a:buFont typeface="Arial" charset="0"/>
              <a:buChar char="•"/>
            </a:pPr>
            <a:r>
              <a:rPr lang="en-GB" sz="2000" dirty="0"/>
              <a:t>1965: FARAL begins selling </a:t>
            </a:r>
            <a:r>
              <a:rPr lang="en-GB" sz="2000" dirty="0" smtClean="0"/>
              <a:t>standard exchange </a:t>
            </a:r>
            <a:r>
              <a:rPr lang="en-GB" sz="2000" dirty="0"/>
              <a:t>engines (petrol engines)</a:t>
            </a:r>
          </a:p>
          <a:p>
            <a:pPr marL="285750" indent="-285750">
              <a:spcAft>
                <a:spcPts val="1800"/>
              </a:spcAft>
              <a:buFont typeface="Arial" charset="0"/>
              <a:buChar char="•"/>
            </a:pPr>
            <a:r>
              <a:rPr lang="en-GB" sz="2000" dirty="0" smtClean="0"/>
              <a:t>1989: </a:t>
            </a:r>
            <a:r>
              <a:rPr lang="en-GB" sz="2000" dirty="0"/>
              <a:t>start of production of </a:t>
            </a:r>
            <a:r>
              <a:rPr lang="en-GB" sz="2000" dirty="0"/>
              <a:t>standard exchange </a:t>
            </a:r>
            <a:r>
              <a:rPr lang="en-GB" sz="2000" dirty="0"/>
              <a:t>diesel engines</a:t>
            </a:r>
          </a:p>
          <a:p>
            <a:pPr marL="285750" indent="-285750">
              <a:spcAft>
                <a:spcPts val="1800"/>
              </a:spcAft>
              <a:buFont typeface="Arial" charset="0"/>
              <a:buChar char="•"/>
            </a:pPr>
            <a:r>
              <a:rPr lang="en-GB" sz="2000" dirty="0" smtClean="0"/>
              <a:t>2002: </a:t>
            </a:r>
            <a:r>
              <a:rPr lang="en-GB" sz="2000" dirty="0"/>
              <a:t>start of production of </a:t>
            </a:r>
            <a:r>
              <a:rPr lang="en-GB" sz="2000" dirty="0"/>
              <a:t>standard exchange </a:t>
            </a:r>
            <a:r>
              <a:rPr lang="en-GB" sz="2000" dirty="0"/>
              <a:t>cylinder heads</a:t>
            </a:r>
          </a:p>
          <a:p>
            <a:pPr marL="285750" indent="-285750">
              <a:spcAft>
                <a:spcPts val="1800"/>
              </a:spcAft>
              <a:buFont typeface="Arial" charset="0"/>
              <a:buChar char="•"/>
            </a:pPr>
            <a:r>
              <a:rPr lang="en-GB" sz="2000" dirty="0"/>
              <a:t>2006: Design and launch of the range and turbo gearboxes </a:t>
            </a:r>
            <a:r>
              <a:rPr lang="en-GB" sz="2000" dirty="0" err="1"/>
              <a:t>ech</a:t>
            </a:r>
            <a:r>
              <a:rPr lang="en-GB" sz="2000" dirty="0"/>
              <a:t> / </a:t>
            </a:r>
            <a:r>
              <a:rPr lang="en-GB" sz="2000" dirty="0" err="1"/>
              <a:t>std</a:t>
            </a:r>
            <a:endParaRPr lang="en-GB" sz="2000" dirty="0"/>
          </a:p>
          <a:p>
            <a:pPr marL="285750" indent="-285750">
              <a:spcAft>
                <a:spcPts val="1800"/>
              </a:spcAft>
              <a:buFont typeface="Arial" charset="0"/>
              <a:buChar char="•"/>
            </a:pPr>
            <a:r>
              <a:rPr lang="en-GB" sz="2000" dirty="0"/>
              <a:t>2012: Market opening EXPORT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1232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" y="4463968"/>
            <a:ext cx="8966060" cy="22185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 descr="Faral la qualité - moteurs, culasses, turbos - Échange standar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98" y="219978"/>
            <a:ext cx="2548355" cy="104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771800" y="367069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</a:rPr>
              <a:t>FARAL Location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				    www.faral.fr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arte france departe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0" y="1532544"/>
            <a:ext cx="3207219" cy="327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en arc 14"/>
          <p:cNvCxnSpPr/>
          <p:nvPr/>
        </p:nvCxnSpPr>
        <p:spPr>
          <a:xfrm rot="10800000">
            <a:off x="1257683" y="2564904"/>
            <a:ext cx="3798166" cy="2448272"/>
          </a:xfrm>
          <a:prstGeom prst="curvedConnector3">
            <a:avLst>
              <a:gd name="adj1" fmla="val 131"/>
            </a:avLst>
          </a:prstGeom>
          <a:ln w="25400">
            <a:solidFill>
              <a:schemeClr val="tx1"/>
            </a:solidFill>
            <a:headEnd type="arrow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491880" y="1700808"/>
            <a:ext cx="3260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FARAL is located in the west of France, Laval, and employs 68 people.</a:t>
            </a:r>
            <a:endParaRPr lang="en-US" sz="2000" dirty="0"/>
          </a:p>
        </p:txBody>
      </p:sp>
      <p:sp>
        <p:nvSpPr>
          <p:cNvPr id="2" name="ZoneTexte 1"/>
          <p:cNvSpPr txBox="1"/>
          <p:nvPr/>
        </p:nvSpPr>
        <p:spPr>
          <a:xfrm>
            <a:off x="5580112" y="2973432"/>
            <a:ext cx="3384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/>
              <a:t>Annual production </a:t>
            </a:r>
            <a:r>
              <a:rPr lang="en-GB" sz="2000" b="1" i="1" dirty="0" err="1"/>
              <a:t>ech</a:t>
            </a:r>
            <a:r>
              <a:rPr lang="en-GB" sz="2000" b="1" i="1" dirty="0"/>
              <a:t> / </a:t>
            </a:r>
            <a:r>
              <a:rPr lang="en-GB" sz="2000" b="1" i="1" dirty="0" err="1"/>
              <a:t>std</a:t>
            </a:r>
            <a:r>
              <a:rPr lang="en-GB" sz="2000" b="1" i="1" dirty="0"/>
              <a:t>:</a:t>
            </a:r>
          </a:p>
          <a:p>
            <a:r>
              <a:rPr lang="en-GB" sz="2000" b="1" i="1" dirty="0"/>
              <a:t>2000 Engines</a:t>
            </a:r>
          </a:p>
          <a:p>
            <a:r>
              <a:rPr lang="en-GB" sz="2000" b="1" i="1" dirty="0"/>
              <a:t>2500 yokes</a:t>
            </a:r>
          </a:p>
          <a:p>
            <a:r>
              <a:rPr lang="en-GB" sz="2000" b="1" i="1" dirty="0"/>
              <a:t>1000 gearboxes</a:t>
            </a:r>
          </a:p>
          <a:p>
            <a:r>
              <a:rPr lang="en-GB" sz="2000" b="1" i="1" dirty="0"/>
              <a:t>6000 </a:t>
            </a:r>
            <a:r>
              <a:rPr lang="en-GB" sz="2000" b="1" i="1" dirty="0" err="1"/>
              <a:t>turbos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391463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 descr="Faral la qualité - moteurs, culasses, turbos - Échange standar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98" y="219978"/>
            <a:ext cx="2548355" cy="104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531857" y="357671"/>
            <a:ext cx="6612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</a:rPr>
              <a:t>FARAL </a:t>
            </a:r>
            <a:r>
              <a:rPr lang="fr-FR" sz="4400" b="1" dirty="0" err="1" smtClean="0">
                <a:solidFill>
                  <a:schemeClr val="bg1"/>
                </a:solidFill>
              </a:rPr>
              <a:t>Products</a:t>
            </a:r>
            <a:r>
              <a:rPr lang="fr-FR" sz="4400" b="1" dirty="0" smtClean="0">
                <a:solidFill>
                  <a:schemeClr val="bg1"/>
                </a:solidFill>
              </a:rPr>
              <a:t> and Labels</a:t>
            </a:r>
            <a:endParaRPr lang="fr-FR" sz="4400" b="1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27690"/>
            <a:ext cx="3150400" cy="17749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9836">
            <a:off x="5281690" y="1627425"/>
            <a:ext cx="4422413" cy="24916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" y="1916832"/>
            <a:ext cx="3905976" cy="220064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" y="4721331"/>
            <a:ext cx="2520280" cy="141994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73231"/>
            <a:ext cx="499255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 descr="Faral la qualité - moteurs, culasses, turbos - Échange standar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98" y="219978"/>
            <a:ext cx="2548355" cy="104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1907703" y="1988840"/>
            <a:ext cx="7175731" cy="4608512"/>
          </a:xfrm>
        </p:spPr>
        <p:txBody>
          <a:bodyPr>
            <a:noAutofit/>
          </a:bodyPr>
          <a:lstStyle/>
          <a:p>
            <a:pPr algn="l"/>
            <a:r>
              <a:rPr lang="en-GB" sz="2400" dirty="0"/>
              <a:t>FARAL products, family company founded in 1932 in Laval (53) are now stamped "green trade" label.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/>
              <a:t/>
            </a:r>
            <a:br>
              <a:rPr lang="fr-FR" sz="1200" dirty="0"/>
            </a:br>
            <a:r>
              <a:rPr lang="en-GB" sz="2400" dirty="0"/>
              <a:t>For the first time, a patent guarantees quality an engine standard exchange The renovation process of the water circuit of the yokes of </a:t>
            </a:r>
            <a:r>
              <a:rPr lang="en-GB" sz="2400" dirty="0"/>
              <a:t>standard exchange </a:t>
            </a:r>
            <a:r>
              <a:rPr lang="en-GB" sz="2400" dirty="0"/>
              <a:t>engines is now the subject of a patent. (INPI registration No. 14575 03 / No. 2863517 publication) with this official title, FARAL wants to give visibility to an intrinsic quality of the engine.</a:t>
            </a: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916832"/>
            <a:ext cx="1523611" cy="117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6" y="3861048"/>
            <a:ext cx="1637413" cy="144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249286" y="214235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French manufacturer of engines, cylinder heads, gearboxes and turbochargers for remanufactured automotive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4951</TotalTime>
  <Words>138</Words>
  <Application>Microsoft Office PowerPoint</Application>
  <PresentationFormat>Affichage à l'écran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FARAL products, family company founded in 1932 in Laval (53) are now stamped "green trade" label.   For the first time, a patent guarantees quality an engine standard exchange The renovation process of the water circuit of the yokes of standard exchange engines is now the subject of a patent. (INPI registration No. 14575 03 / No. 2863517 publication) with this official title, FARAL wants to give visibility to an intrinsic quality of the engine.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EXPORT 2012 – 2013(Nov)</dc:title>
  <dc:creator>Agathe FOUCOIN</dc:creator>
  <cp:lastModifiedBy>Camille Jourdain</cp:lastModifiedBy>
  <cp:revision>54</cp:revision>
  <cp:lastPrinted>2014-01-22T15:13:43Z</cp:lastPrinted>
  <dcterms:created xsi:type="dcterms:W3CDTF">2013-12-03T13:27:04Z</dcterms:created>
  <dcterms:modified xsi:type="dcterms:W3CDTF">2016-03-15T15:27:58Z</dcterms:modified>
</cp:coreProperties>
</file>